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72" r:id="rId2"/>
    <p:sldId id="256" r:id="rId3"/>
    <p:sldId id="257" r:id="rId4"/>
    <p:sldId id="258" r:id="rId5"/>
    <p:sldId id="259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331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30" r:id="rId31"/>
    <p:sldId id="270" r:id="rId32"/>
    <p:sldId id="296" r:id="rId33"/>
    <p:sldId id="298" r:id="rId34"/>
    <p:sldId id="299" r:id="rId35"/>
    <p:sldId id="297" r:id="rId36"/>
    <p:sldId id="300" r:id="rId37"/>
    <p:sldId id="301" r:id="rId38"/>
    <p:sldId id="302" r:id="rId39"/>
    <p:sldId id="305" r:id="rId40"/>
    <p:sldId id="307" r:id="rId41"/>
    <p:sldId id="328" r:id="rId42"/>
    <p:sldId id="329" r:id="rId43"/>
    <p:sldId id="332" r:id="rId44"/>
    <p:sldId id="303" r:id="rId45"/>
    <p:sldId id="304" r:id="rId46"/>
    <p:sldId id="306" r:id="rId47"/>
    <p:sldId id="333" r:id="rId48"/>
    <p:sldId id="334" r:id="rId49"/>
    <p:sldId id="335" r:id="rId50"/>
    <p:sldId id="336" r:id="rId51"/>
    <p:sldId id="337" r:id="rId52"/>
    <p:sldId id="338" r:id="rId53"/>
    <p:sldId id="311" r:id="rId54"/>
    <p:sldId id="312" r:id="rId55"/>
    <p:sldId id="313" r:id="rId56"/>
    <p:sldId id="314" r:id="rId57"/>
    <p:sldId id="315" r:id="rId58"/>
    <p:sldId id="316" r:id="rId59"/>
    <p:sldId id="308" r:id="rId60"/>
    <p:sldId id="309" r:id="rId61"/>
    <p:sldId id="310" r:id="rId62"/>
    <p:sldId id="27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39B6FE"/>
    <a:srgbClr val="1B1B1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F1E0A-2427-4932-A7C8-246437589035}" v="746" dt="2021-12-15T17:52:06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Duy" userId="854cf98ddb1abd4a" providerId="LiveId" clId="{EF1F1E0A-2427-4932-A7C8-246437589035}"/>
    <pc:docChg chg="undo custSel addSld delSld modSld sldOrd modMainMaster">
      <pc:chgData name="Nguyen Duc Duy" userId="854cf98ddb1abd4a" providerId="LiveId" clId="{EF1F1E0A-2427-4932-A7C8-246437589035}" dt="2021-12-15T17:54:39.125" v="2591" actId="167"/>
      <pc:docMkLst>
        <pc:docMk/>
      </pc:docMkLst>
      <pc:sldChg chg="setBg">
        <pc:chgData name="Nguyen Duc Duy" userId="854cf98ddb1abd4a" providerId="LiveId" clId="{EF1F1E0A-2427-4932-A7C8-246437589035}" dt="2021-12-15T16:05:45.064" v="298"/>
        <pc:sldMkLst>
          <pc:docMk/>
          <pc:sldMk cId="2468573939" sldId="256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3612280195" sldId="257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3792145656" sldId="258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4169079152" sldId="259"/>
        </pc:sldMkLst>
      </pc:sldChg>
      <pc:sldChg chg="addSp delSp modSp add del mod setBg delAnim">
        <pc:chgData name="Nguyen Duc Duy" userId="854cf98ddb1abd4a" providerId="LiveId" clId="{EF1F1E0A-2427-4932-A7C8-246437589035}" dt="2021-12-15T17:49:33.962" v="2522" actId="692"/>
        <pc:sldMkLst>
          <pc:docMk/>
          <pc:sldMk cId="1018544566" sldId="270"/>
        </pc:sldMkLst>
        <pc:spChg chg="add del mod">
          <ac:chgData name="Nguyen Duc Duy" userId="854cf98ddb1abd4a" providerId="LiveId" clId="{EF1F1E0A-2427-4932-A7C8-246437589035}" dt="2021-12-15T16:45:38.227" v="1107" actId="20577"/>
          <ac:spMkLst>
            <pc:docMk/>
            <pc:sldMk cId="1018544566" sldId="270"/>
            <ac:spMk id="12" creationId="{00000000-0000-0000-0000-000000000000}"/>
          </ac:spMkLst>
        </pc:spChg>
        <pc:picChg chg="add del mod">
          <ac:chgData name="Nguyen Duc Duy" userId="854cf98ddb1abd4a" providerId="LiveId" clId="{EF1F1E0A-2427-4932-A7C8-246437589035}" dt="2021-12-15T15:56:01.746" v="74" actId="478"/>
          <ac:picMkLst>
            <pc:docMk/>
            <pc:sldMk cId="1018544566" sldId="270"/>
            <ac:picMk id="3" creationId="{F2801D35-53E5-4FDB-9F2B-0E3BB9345E70}"/>
          </ac:picMkLst>
        </pc:picChg>
        <pc:picChg chg="add mod">
          <ac:chgData name="Nguyen Duc Duy" userId="854cf98ddb1abd4a" providerId="LiveId" clId="{EF1F1E0A-2427-4932-A7C8-246437589035}" dt="2021-12-15T17:49:33.962" v="2522" actId="692"/>
          <ac:picMkLst>
            <pc:docMk/>
            <pc:sldMk cId="1018544566" sldId="270"/>
            <ac:picMk id="9" creationId="{7C34E48A-3A37-4BF6-B7CB-61D1B1ACE1F9}"/>
          </ac:picMkLst>
        </pc:picChg>
        <pc:picChg chg="add mod">
          <ac:chgData name="Nguyen Duc Duy" userId="854cf98ddb1abd4a" providerId="LiveId" clId="{EF1F1E0A-2427-4932-A7C8-246437589035}" dt="2021-12-15T16:48:55.106" v="1167"/>
          <ac:picMkLst>
            <pc:docMk/>
            <pc:sldMk cId="1018544566" sldId="270"/>
            <ac:picMk id="18" creationId="{8DFA836A-5A5B-404E-B5D0-B383832869EF}"/>
          </ac:picMkLst>
        </pc:picChg>
        <pc:picChg chg="del">
          <ac:chgData name="Nguyen Duc Duy" userId="854cf98ddb1abd4a" providerId="LiveId" clId="{EF1F1E0A-2427-4932-A7C8-246437589035}" dt="2021-12-15T17:49:19.956" v="2518" actId="478"/>
          <ac:picMkLst>
            <pc:docMk/>
            <pc:sldMk cId="1018544566" sldId="270"/>
            <ac:picMk id="30" creationId="{00000000-0000-0000-0000-000000000000}"/>
          </ac:picMkLst>
        </pc:picChg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57520253" sldId="279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1203806840" sldId="283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2980328127" sldId="284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466922529" sldId="285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210693063" sldId="286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2401014511" sldId="287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3348417962" sldId="288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463619007" sldId="289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2596442580" sldId="290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1247140510" sldId="292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3543590522" sldId="293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126560378" sldId="294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2555999290" sldId="295"/>
        </pc:sldMkLst>
      </pc:sldChg>
      <pc:sldChg chg="addSp delSp modSp add del mod setBg">
        <pc:chgData name="Nguyen Duc Duy" userId="854cf98ddb1abd4a" providerId="LiveId" clId="{EF1F1E0A-2427-4932-A7C8-246437589035}" dt="2021-12-15T17:50:17.934" v="2527" actId="1076"/>
        <pc:sldMkLst>
          <pc:docMk/>
          <pc:sldMk cId="2900435509" sldId="296"/>
        </pc:sldMkLst>
        <pc:spChg chg="add del mod">
          <ac:chgData name="Nguyen Duc Duy" userId="854cf98ddb1abd4a" providerId="LiveId" clId="{EF1F1E0A-2427-4932-A7C8-246437589035}" dt="2021-12-15T16:45:33.258" v="1106"/>
          <ac:spMkLst>
            <pc:docMk/>
            <pc:sldMk cId="2900435509" sldId="296"/>
            <ac:spMk id="14" creationId="{781EA15A-AD0E-48F3-9CDF-A8E2B510A7ED}"/>
          </ac:spMkLst>
        </pc:spChg>
        <pc:spChg chg="mod topLvl">
          <ac:chgData name="Nguyen Duc Duy" userId="854cf98ddb1abd4a" providerId="LiveId" clId="{EF1F1E0A-2427-4932-A7C8-246437589035}" dt="2021-12-15T17:49:43.977" v="2523" actId="165"/>
          <ac:spMkLst>
            <pc:docMk/>
            <pc:sldMk cId="2900435509" sldId="296"/>
            <ac:spMk id="18" creationId="{DACCB18A-F386-4709-85AF-FD435FA7BBD5}"/>
          </ac:spMkLst>
        </pc:spChg>
        <pc:spChg chg="add del mod">
          <ac:chgData name="Nguyen Duc Duy" userId="854cf98ddb1abd4a" providerId="LiveId" clId="{EF1F1E0A-2427-4932-A7C8-246437589035}" dt="2021-12-15T16:45:45.269" v="1109"/>
          <ac:spMkLst>
            <pc:docMk/>
            <pc:sldMk cId="2900435509" sldId="296"/>
            <ac:spMk id="19" creationId="{350983D2-5F3C-49E0-AC98-ADFECFDC87F5}"/>
          </ac:spMkLst>
        </pc:spChg>
        <pc:spChg chg="del mod">
          <ac:chgData name="Nguyen Duc Duy" userId="854cf98ddb1abd4a" providerId="LiveId" clId="{EF1F1E0A-2427-4932-A7C8-246437589035}" dt="2021-12-15T16:45:47.521" v="1110" actId="478"/>
          <ac:spMkLst>
            <pc:docMk/>
            <pc:sldMk cId="2900435509" sldId="296"/>
            <ac:spMk id="20" creationId="{00000000-0000-0000-0000-000000000000}"/>
          </ac:spMkLst>
        </pc:spChg>
        <pc:spChg chg="add mod">
          <ac:chgData name="Nguyen Duc Duy" userId="854cf98ddb1abd4a" providerId="LiveId" clId="{EF1F1E0A-2427-4932-A7C8-246437589035}" dt="2021-12-15T16:45:47.722" v="1111"/>
          <ac:spMkLst>
            <pc:docMk/>
            <pc:sldMk cId="2900435509" sldId="296"/>
            <ac:spMk id="21" creationId="{443AF0D9-6052-4FEC-A5FA-ED6629EC748A}"/>
          </ac:spMkLst>
        </pc:spChg>
        <pc:grpChg chg="del">
          <ac:chgData name="Nguyen Duc Duy" userId="854cf98ddb1abd4a" providerId="LiveId" clId="{EF1F1E0A-2427-4932-A7C8-246437589035}" dt="2021-12-15T17:49:43.977" v="2523" actId="165"/>
          <ac:grpSpMkLst>
            <pc:docMk/>
            <pc:sldMk cId="2900435509" sldId="296"/>
            <ac:grpSpMk id="8" creationId="{B75A5403-C386-4412-9660-AA471622C3CC}"/>
          </ac:grpSpMkLst>
        </pc:grpChg>
        <pc:picChg chg="add mod">
          <ac:chgData name="Nguyen Duc Duy" userId="854cf98ddb1abd4a" providerId="LiveId" clId="{EF1F1E0A-2427-4932-A7C8-246437589035}" dt="2021-12-15T17:50:17.934" v="2527" actId="1076"/>
          <ac:picMkLst>
            <pc:docMk/>
            <pc:sldMk cId="2900435509" sldId="296"/>
            <ac:picMk id="10" creationId="{78565A63-E456-4985-8DD0-F99CBBE994CF}"/>
          </ac:picMkLst>
        </pc:picChg>
        <pc:picChg chg="del mod topLvl">
          <ac:chgData name="Nguyen Duc Duy" userId="854cf98ddb1abd4a" providerId="LiveId" clId="{EF1F1E0A-2427-4932-A7C8-246437589035}" dt="2021-12-15T17:49:47.118" v="2524" actId="478"/>
          <ac:picMkLst>
            <pc:docMk/>
            <pc:sldMk cId="2900435509" sldId="296"/>
            <ac:picMk id="15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48:53.395" v="1166"/>
          <ac:picMkLst>
            <pc:docMk/>
            <pc:sldMk cId="2900435509" sldId="296"/>
            <ac:picMk id="22" creationId="{F6AD4082-6042-45AC-AA6E-E359447903B1}"/>
          </ac:picMkLst>
        </pc:picChg>
      </pc:sldChg>
      <pc:sldChg chg="addSp delSp modSp mod setBg">
        <pc:chgData name="Nguyen Duc Duy" userId="854cf98ddb1abd4a" providerId="LiveId" clId="{EF1F1E0A-2427-4932-A7C8-246437589035}" dt="2021-12-15T17:48:02.854" v="2512" actId="1076"/>
        <pc:sldMkLst>
          <pc:docMk/>
          <pc:sldMk cId="3967089" sldId="297"/>
        </pc:sldMkLst>
        <pc:spChg chg="mod">
          <ac:chgData name="Nguyen Duc Duy" userId="854cf98ddb1abd4a" providerId="LiveId" clId="{EF1F1E0A-2427-4932-A7C8-246437589035}" dt="2021-12-15T17:48:02.854" v="2512" actId="1076"/>
          <ac:spMkLst>
            <pc:docMk/>
            <pc:sldMk cId="3967089" sldId="297"/>
            <ac:spMk id="10" creationId="{99954A0F-8333-4FA5-AB6A-48E0B0849AB7}"/>
          </ac:spMkLst>
        </pc:spChg>
        <pc:spChg chg="add mod">
          <ac:chgData name="Nguyen Duc Duy" userId="854cf98ddb1abd4a" providerId="LiveId" clId="{EF1F1E0A-2427-4932-A7C8-246437589035}" dt="2021-12-15T16:45:56.139" v="1115"/>
          <ac:spMkLst>
            <pc:docMk/>
            <pc:sldMk cId="3967089" sldId="297"/>
            <ac:spMk id="12" creationId="{A7166C98-AF37-457D-B330-53B37E417EEA}"/>
          </ac:spMkLst>
        </pc:spChg>
        <pc:spChg chg="del">
          <ac:chgData name="Nguyen Duc Duy" userId="854cf98ddb1abd4a" providerId="LiveId" clId="{EF1F1E0A-2427-4932-A7C8-246437589035}" dt="2021-12-15T17:47:54.345" v="2510" actId="478"/>
          <ac:spMkLst>
            <pc:docMk/>
            <pc:sldMk cId="3967089" sldId="297"/>
            <ac:spMk id="13" creationId="{9884AC8F-436C-415B-B065-293A391A6C8A}"/>
          </ac:spMkLst>
        </pc:spChg>
        <pc:spChg chg="del">
          <ac:chgData name="Nguyen Duc Duy" userId="854cf98ddb1abd4a" providerId="LiveId" clId="{EF1F1E0A-2427-4932-A7C8-246437589035}" dt="2021-12-15T16:45:55.850" v="1114" actId="478"/>
          <ac:spMkLst>
            <pc:docMk/>
            <pc:sldMk cId="3967089" sldId="297"/>
            <ac:spMk id="20" creationId="{00000000-0000-0000-0000-000000000000}"/>
          </ac:spMkLst>
        </pc:spChg>
        <pc:picChg chg="mod">
          <ac:chgData name="Nguyen Duc Duy" userId="854cf98ddb1abd4a" providerId="LiveId" clId="{EF1F1E0A-2427-4932-A7C8-246437589035}" dt="2021-12-15T17:47:59.029" v="2511" actId="1076"/>
          <ac:picMkLst>
            <pc:docMk/>
            <pc:sldMk cId="3967089" sldId="297"/>
            <ac:picMk id="11" creationId="{00000000-0000-0000-0000-000000000000}"/>
          </ac:picMkLst>
        </pc:picChg>
        <pc:picChg chg="del">
          <ac:chgData name="Nguyen Duc Duy" userId="854cf98ddb1abd4a" providerId="LiveId" clId="{EF1F1E0A-2427-4932-A7C8-246437589035}" dt="2021-12-15T17:47:51.365" v="2509" actId="478"/>
          <ac:picMkLst>
            <pc:docMk/>
            <pc:sldMk cId="3967089" sldId="297"/>
            <ac:picMk id="14" creationId="{00000000-0000-0000-0000-000000000000}"/>
          </ac:picMkLst>
        </pc:picChg>
        <pc:picChg chg="add del mod">
          <ac:chgData name="Nguyen Duc Duy" userId="854cf98ddb1abd4a" providerId="LiveId" clId="{EF1F1E0A-2427-4932-A7C8-246437589035}" dt="2021-12-15T17:47:48.760" v="2508" actId="478"/>
          <ac:picMkLst>
            <pc:docMk/>
            <pc:sldMk cId="3967089" sldId="297"/>
            <ac:picMk id="15" creationId="{6B5AF347-DC0D-4CF0-B461-9B2448A24053}"/>
          </ac:picMkLst>
        </pc:picChg>
      </pc:sldChg>
      <pc:sldChg chg="addSp delSp modSp mod setBg">
        <pc:chgData name="Nguyen Duc Duy" userId="854cf98ddb1abd4a" providerId="LiveId" clId="{EF1F1E0A-2427-4932-A7C8-246437589035}" dt="2021-12-15T17:51:40.293" v="2540" actId="1076"/>
        <pc:sldMkLst>
          <pc:docMk/>
          <pc:sldMk cId="183661907" sldId="298"/>
        </pc:sldMkLst>
        <pc:spChg chg="mod">
          <ac:chgData name="Nguyen Duc Duy" userId="854cf98ddb1abd4a" providerId="LiveId" clId="{EF1F1E0A-2427-4932-A7C8-246437589035}" dt="2021-12-15T17:51:40.293" v="2540" actId="1076"/>
          <ac:spMkLst>
            <pc:docMk/>
            <pc:sldMk cId="183661907" sldId="298"/>
            <ac:spMk id="11" creationId="{2CAE9F1E-3042-40B8-9BED-DFF8C5366ADD}"/>
          </ac:spMkLst>
        </pc:spChg>
        <pc:spChg chg="add mod ord">
          <ac:chgData name="Nguyen Duc Duy" userId="854cf98ddb1abd4a" providerId="LiveId" clId="{EF1F1E0A-2427-4932-A7C8-246437589035}" dt="2021-12-15T17:51:17.993" v="2534" actId="167"/>
          <ac:spMkLst>
            <pc:docMk/>
            <pc:sldMk cId="183661907" sldId="298"/>
            <ac:spMk id="12" creationId="{E86460FB-2078-4735-9C7E-6A58A623BE1E}"/>
          </ac:spMkLst>
        </pc:spChg>
        <pc:spChg chg="del">
          <ac:chgData name="Nguyen Duc Duy" userId="854cf98ddb1abd4a" providerId="LiveId" clId="{EF1F1E0A-2427-4932-A7C8-246437589035}" dt="2021-12-15T16:46:00.657" v="1116" actId="478"/>
          <ac:spMkLst>
            <pc:docMk/>
            <pc:sldMk cId="183661907" sldId="298"/>
            <ac:spMk id="15" creationId="{00000000-0000-0000-0000-000000000000}"/>
          </ac:spMkLst>
        </pc:spChg>
        <pc:grpChg chg="ord">
          <ac:chgData name="Nguyen Duc Duy" userId="854cf98ddb1abd4a" providerId="LiveId" clId="{EF1F1E0A-2427-4932-A7C8-246437589035}" dt="2021-12-15T17:51:29.210" v="2537" actId="167"/>
          <ac:grpSpMkLst>
            <pc:docMk/>
            <pc:sldMk cId="183661907" sldId="298"/>
            <ac:grpSpMk id="4" creationId="{0B6FA491-BE69-40F1-B90A-C993A39BC7AB}"/>
          </ac:grpSpMkLst>
        </pc:grpChg>
        <pc:picChg chg="mod ord">
          <ac:chgData name="Nguyen Duc Duy" userId="854cf98ddb1abd4a" providerId="LiveId" clId="{EF1F1E0A-2427-4932-A7C8-246437589035}" dt="2021-12-15T17:51:36.733" v="2539" actId="1076"/>
          <ac:picMkLst>
            <pc:docMk/>
            <pc:sldMk cId="183661907" sldId="298"/>
            <ac:picMk id="2" creationId="{00000000-0000-0000-0000-000000000000}"/>
          </ac:picMkLst>
        </pc:picChg>
        <pc:picChg chg="del mod">
          <ac:chgData name="Nguyen Duc Duy" userId="854cf98ddb1abd4a" providerId="LiveId" clId="{EF1F1E0A-2427-4932-A7C8-246437589035}" dt="2021-12-15T17:50:24.019" v="2528" actId="478"/>
          <ac:picMkLst>
            <pc:docMk/>
            <pc:sldMk cId="183661907" sldId="298"/>
            <ac:picMk id="3" creationId="{00000000-0000-0000-0000-000000000000}"/>
          </ac:picMkLst>
        </pc:picChg>
        <pc:picChg chg="add mod ord">
          <ac:chgData name="Nguyen Duc Duy" userId="854cf98ddb1abd4a" providerId="LiveId" clId="{EF1F1E0A-2427-4932-A7C8-246437589035}" dt="2021-12-15T17:51:27.457" v="2536" actId="167"/>
          <ac:picMkLst>
            <pc:docMk/>
            <pc:sldMk cId="183661907" sldId="298"/>
            <ac:picMk id="9" creationId="{ADC0FDB8-80BA-4B57-BE4E-DD975B92D705}"/>
          </ac:picMkLst>
        </pc:picChg>
        <pc:picChg chg="add mod">
          <ac:chgData name="Nguyen Duc Duy" userId="854cf98ddb1abd4a" providerId="LiveId" clId="{EF1F1E0A-2427-4932-A7C8-246437589035}" dt="2021-12-15T16:48:40.344" v="1162"/>
          <ac:picMkLst>
            <pc:docMk/>
            <pc:sldMk cId="183661907" sldId="298"/>
            <ac:picMk id="14" creationId="{2B5F62AD-7D59-4F5D-8BA2-E35118B26773}"/>
          </ac:picMkLst>
        </pc:picChg>
      </pc:sldChg>
      <pc:sldChg chg="addSp delSp modSp mod setBg">
        <pc:chgData name="Nguyen Duc Duy" userId="854cf98ddb1abd4a" providerId="LiveId" clId="{EF1F1E0A-2427-4932-A7C8-246437589035}" dt="2021-12-15T16:48:49.572" v="1165" actId="1076"/>
        <pc:sldMkLst>
          <pc:docMk/>
          <pc:sldMk cId="1032354495" sldId="299"/>
        </pc:sldMkLst>
        <pc:spChg chg="del">
          <ac:chgData name="Nguyen Duc Duy" userId="854cf98ddb1abd4a" providerId="LiveId" clId="{EF1F1E0A-2427-4932-A7C8-246437589035}" dt="2021-12-15T16:45:51.697" v="1112" actId="478"/>
          <ac:spMkLst>
            <pc:docMk/>
            <pc:sldMk cId="1032354495" sldId="299"/>
            <ac:spMk id="16" creationId="{00000000-0000-0000-0000-000000000000}"/>
          </ac:spMkLst>
        </pc:spChg>
        <pc:spChg chg="add mod">
          <ac:chgData name="Nguyen Duc Duy" userId="854cf98ddb1abd4a" providerId="LiveId" clId="{EF1F1E0A-2427-4932-A7C8-246437589035}" dt="2021-12-15T16:45:51.870" v="1113"/>
          <ac:spMkLst>
            <pc:docMk/>
            <pc:sldMk cId="1032354495" sldId="299"/>
            <ac:spMk id="17" creationId="{3B9C2B89-9CA0-4292-8193-4626343B0589}"/>
          </ac:spMkLst>
        </pc:spChg>
        <pc:picChg chg="add mod">
          <ac:chgData name="Nguyen Duc Duy" userId="854cf98ddb1abd4a" providerId="LiveId" clId="{EF1F1E0A-2427-4932-A7C8-246437589035}" dt="2021-12-15T16:48:49.572" v="1165" actId="1076"/>
          <ac:picMkLst>
            <pc:docMk/>
            <pc:sldMk cId="1032354495" sldId="299"/>
            <ac:picMk id="18" creationId="{E1202C12-21A8-433E-BA71-EB497545D062}"/>
          </ac:picMkLst>
        </pc:picChg>
      </pc:sldChg>
      <pc:sldChg chg="addSp delSp modSp mod setBg">
        <pc:chgData name="Nguyen Duc Duy" userId="854cf98ddb1abd4a" providerId="LiveId" clId="{EF1F1E0A-2427-4932-A7C8-246437589035}" dt="2021-12-15T16:48:38.637" v="1161"/>
        <pc:sldMkLst>
          <pc:docMk/>
          <pc:sldMk cId="1456804349" sldId="300"/>
        </pc:sldMkLst>
        <pc:spChg chg="add mod">
          <ac:chgData name="Nguyen Duc Duy" userId="854cf98ddb1abd4a" providerId="LiveId" clId="{EF1F1E0A-2427-4932-A7C8-246437589035}" dt="2021-12-15T16:46:07.130" v="1119"/>
          <ac:spMkLst>
            <pc:docMk/>
            <pc:sldMk cId="1456804349" sldId="300"/>
            <ac:spMk id="12" creationId="{218F6701-7974-43DD-AEEF-CF7208A76603}"/>
          </ac:spMkLst>
        </pc:spChg>
        <pc:spChg chg="del">
          <ac:chgData name="Nguyen Duc Duy" userId="854cf98ddb1abd4a" providerId="LiveId" clId="{EF1F1E0A-2427-4932-A7C8-246437589035}" dt="2021-12-15T16:46:06.840" v="1118" actId="478"/>
          <ac:spMkLst>
            <pc:docMk/>
            <pc:sldMk cId="1456804349" sldId="300"/>
            <ac:spMk id="16" creationId="{00000000-0000-0000-0000-000000000000}"/>
          </ac:spMkLst>
        </pc:spChg>
        <pc:picChg chg="add mod">
          <ac:chgData name="Nguyen Duc Duy" userId="854cf98ddb1abd4a" providerId="LiveId" clId="{EF1F1E0A-2427-4932-A7C8-246437589035}" dt="2021-12-15T16:48:38.637" v="1161"/>
          <ac:picMkLst>
            <pc:docMk/>
            <pc:sldMk cId="1456804349" sldId="300"/>
            <ac:picMk id="14" creationId="{B282F3ED-6589-416A-B64B-5B63E7174A04}"/>
          </ac:picMkLst>
        </pc:picChg>
      </pc:sldChg>
      <pc:sldChg chg="addSp delSp modSp mod setBg">
        <pc:chgData name="Nguyen Duc Duy" userId="854cf98ddb1abd4a" providerId="LiveId" clId="{EF1F1E0A-2427-4932-A7C8-246437589035}" dt="2021-12-15T16:48:37.324" v="1160" actId="1076"/>
        <pc:sldMkLst>
          <pc:docMk/>
          <pc:sldMk cId="2450142172" sldId="301"/>
        </pc:sldMkLst>
        <pc:spChg chg="add mod">
          <ac:chgData name="Nguyen Duc Duy" userId="854cf98ddb1abd4a" providerId="LiveId" clId="{EF1F1E0A-2427-4932-A7C8-246437589035}" dt="2021-12-15T16:46:12.452" v="1121"/>
          <ac:spMkLst>
            <pc:docMk/>
            <pc:sldMk cId="2450142172" sldId="301"/>
            <ac:spMk id="10" creationId="{A397AE87-2DDE-4CEF-A99F-AFD4BCBEE115}"/>
          </ac:spMkLst>
        </pc:spChg>
        <pc:spChg chg="del">
          <ac:chgData name="Nguyen Duc Duy" userId="854cf98ddb1abd4a" providerId="LiveId" clId="{EF1F1E0A-2427-4932-A7C8-246437589035}" dt="2021-12-15T16:46:12.231" v="1120" actId="478"/>
          <ac:spMkLst>
            <pc:docMk/>
            <pc:sldMk cId="2450142172" sldId="301"/>
            <ac:spMk id="14" creationId="{00000000-0000-0000-0000-000000000000}"/>
          </ac:spMkLst>
        </pc:spChg>
        <pc:picChg chg="add mod">
          <ac:chgData name="Nguyen Duc Duy" userId="854cf98ddb1abd4a" providerId="LiveId" clId="{EF1F1E0A-2427-4932-A7C8-246437589035}" dt="2021-12-15T16:48:37.324" v="1160" actId="1076"/>
          <ac:picMkLst>
            <pc:docMk/>
            <pc:sldMk cId="2450142172" sldId="301"/>
            <ac:picMk id="12" creationId="{CEA52A52-461D-469C-8B82-380F168563C5}"/>
          </ac:picMkLst>
        </pc:picChg>
      </pc:sldChg>
      <pc:sldChg chg="addSp delSp modSp mod setBg">
        <pc:chgData name="Nguyen Duc Duy" userId="854cf98ddb1abd4a" providerId="LiveId" clId="{EF1F1E0A-2427-4932-A7C8-246437589035}" dt="2021-12-15T16:48:33.172" v="1158" actId="1076"/>
        <pc:sldMkLst>
          <pc:docMk/>
          <pc:sldMk cId="95612725" sldId="302"/>
        </pc:sldMkLst>
        <pc:spChg chg="add mod">
          <ac:chgData name="Nguyen Duc Duy" userId="854cf98ddb1abd4a" providerId="LiveId" clId="{EF1F1E0A-2427-4932-A7C8-246437589035}" dt="2021-12-15T16:46:21.965" v="1123"/>
          <ac:spMkLst>
            <pc:docMk/>
            <pc:sldMk cId="95612725" sldId="302"/>
            <ac:spMk id="12" creationId="{C4EED847-49EE-40B8-9F93-EC3956A99AA0}"/>
          </ac:spMkLst>
        </pc:spChg>
        <pc:spChg chg="del">
          <ac:chgData name="Nguyen Duc Duy" userId="854cf98ddb1abd4a" providerId="LiveId" clId="{EF1F1E0A-2427-4932-A7C8-246437589035}" dt="2021-12-15T16:46:21.796" v="1122" actId="478"/>
          <ac:spMkLst>
            <pc:docMk/>
            <pc:sldMk cId="95612725" sldId="302"/>
            <ac:spMk id="16" creationId="{00000000-0000-0000-0000-000000000000}"/>
          </ac:spMkLst>
        </pc:spChg>
        <pc:picChg chg="add mod">
          <ac:chgData name="Nguyen Duc Duy" userId="854cf98ddb1abd4a" providerId="LiveId" clId="{EF1F1E0A-2427-4932-A7C8-246437589035}" dt="2021-12-15T16:48:33.172" v="1158" actId="1076"/>
          <ac:picMkLst>
            <pc:docMk/>
            <pc:sldMk cId="95612725" sldId="302"/>
            <ac:picMk id="13" creationId="{F0202365-5CDF-4436-9989-8F2FA524B86C}"/>
          </ac:picMkLst>
        </pc:picChg>
      </pc:sldChg>
      <pc:sldChg chg="addSp delSp modSp mod ord setBg">
        <pc:chgData name="Nguyen Duc Duy" userId="854cf98ddb1abd4a" providerId="LiveId" clId="{EF1F1E0A-2427-4932-A7C8-246437589035}" dt="2021-12-15T16:57:37.147" v="1546"/>
        <pc:sldMkLst>
          <pc:docMk/>
          <pc:sldMk cId="3119551119" sldId="303"/>
        </pc:sldMkLst>
        <pc:spChg chg="add del mod">
          <ac:chgData name="Nguyen Duc Duy" userId="854cf98ddb1abd4a" providerId="LiveId" clId="{EF1F1E0A-2427-4932-A7C8-246437589035}" dt="2021-12-15T16:57:36.518" v="1545" actId="478"/>
          <ac:spMkLst>
            <pc:docMk/>
            <pc:sldMk cId="3119551119" sldId="303"/>
            <ac:spMk id="12" creationId="{E3F59660-0EF1-4B0E-8DDF-8BD1DDAE0E80}"/>
          </ac:spMkLst>
        </pc:spChg>
        <pc:spChg chg="del">
          <ac:chgData name="Nguyen Duc Duy" userId="854cf98ddb1abd4a" providerId="LiveId" clId="{EF1F1E0A-2427-4932-A7C8-246437589035}" dt="2021-12-15T16:46:27.340" v="1124" actId="478"/>
          <ac:spMkLst>
            <pc:docMk/>
            <pc:sldMk cId="3119551119" sldId="303"/>
            <ac:spMk id="16" creationId="{00000000-0000-0000-0000-000000000000}"/>
          </ac:spMkLst>
        </pc:spChg>
        <pc:spChg chg="add del mod">
          <ac:chgData name="Nguyen Duc Duy" userId="854cf98ddb1abd4a" providerId="LiveId" clId="{EF1F1E0A-2427-4932-A7C8-246437589035}" dt="2021-12-15T16:57:35.549" v="1544"/>
          <ac:spMkLst>
            <pc:docMk/>
            <pc:sldMk cId="3119551119" sldId="303"/>
            <ac:spMk id="17" creationId="{1D337EE2-6BDB-4F42-9482-F04318072979}"/>
          </ac:spMkLst>
        </pc:spChg>
        <pc:spChg chg="add mod">
          <ac:chgData name="Nguyen Duc Duy" userId="854cf98ddb1abd4a" providerId="LiveId" clId="{EF1F1E0A-2427-4932-A7C8-246437589035}" dt="2021-12-15T16:57:37.147" v="1546"/>
          <ac:spMkLst>
            <pc:docMk/>
            <pc:sldMk cId="3119551119" sldId="303"/>
            <ac:spMk id="18" creationId="{7E495BCD-7D43-4CBA-BD87-E16401E84825}"/>
          </ac:spMkLst>
        </pc:spChg>
        <pc:picChg chg="add del mod">
          <ac:chgData name="Nguyen Duc Duy" userId="854cf98ddb1abd4a" providerId="LiveId" clId="{EF1F1E0A-2427-4932-A7C8-246437589035}" dt="2021-12-15T16:57:24.844" v="1542" actId="478"/>
          <ac:picMkLst>
            <pc:docMk/>
            <pc:sldMk cId="3119551119" sldId="303"/>
            <ac:picMk id="13" creationId="{BFB91EF6-D169-4688-AFE6-53FADB215835}"/>
          </ac:picMkLst>
        </pc:picChg>
      </pc:sldChg>
      <pc:sldChg chg="addSp delSp modSp mod ord setBg">
        <pc:chgData name="Nguyen Duc Duy" userId="854cf98ddb1abd4a" providerId="LiveId" clId="{EF1F1E0A-2427-4932-A7C8-246437589035}" dt="2021-12-15T16:59:24.403" v="1552" actId="478"/>
        <pc:sldMkLst>
          <pc:docMk/>
          <pc:sldMk cId="3928115801" sldId="304"/>
        </pc:sldMkLst>
        <pc:spChg chg="add del mod">
          <ac:chgData name="Nguyen Duc Duy" userId="854cf98ddb1abd4a" providerId="LiveId" clId="{EF1F1E0A-2427-4932-A7C8-246437589035}" dt="2021-12-15T16:57:44.301" v="1547" actId="478"/>
          <ac:spMkLst>
            <pc:docMk/>
            <pc:sldMk cId="3928115801" sldId="304"/>
            <ac:spMk id="11" creationId="{3E7C2630-D75F-45CB-809A-7DB678F9DB04}"/>
          </ac:spMkLst>
        </pc:spChg>
        <pc:spChg chg="del">
          <ac:chgData name="Nguyen Duc Duy" userId="854cf98ddb1abd4a" providerId="LiveId" clId="{EF1F1E0A-2427-4932-A7C8-246437589035}" dt="2021-12-15T16:46:31.394" v="1126" actId="478"/>
          <ac:spMkLst>
            <pc:docMk/>
            <pc:sldMk cId="3928115801" sldId="304"/>
            <ac:spMk id="13" creationId="{00000000-0000-0000-0000-000000000000}"/>
          </ac:spMkLst>
        </pc:spChg>
        <pc:spChg chg="add mod">
          <ac:chgData name="Nguyen Duc Duy" userId="854cf98ddb1abd4a" providerId="LiveId" clId="{EF1F1E0A-2427-4932-A7C8-246437589035}" dt="2021-12-15T16:57:44.505" v="1548"/>
          <ac:spMkLst>
            <pc:docMk/>
            <pc:sldMk cId="3928115801" sldId="304"/>
            <ac:spMk id="14" creationId="{6556177F-CC0C-409E-996E-FF1B36E95277}"/>
          </ac:spMkLst>
        </pc:spChg>
        <pc:picChg chg="add del mod">
          <ac:chgData name="Nguyen Duc Duy" userId="854cf98ddb1abd4a" providerId="LiveId" clId="{EF1F1E0A-2427-4932-A7C8-246437589035}" dt="2021-12-15T16:59:24.403" v="1552" actId="478"/>
          <ac:picMkLst>
            <pc:docMk/>
            <pc:sldMk cId="3928115801" sldId="304"/>
            <ac:picMk id="12" creationId="{7971B953-F1DD-4482-8038-6364EC96231E}"/>
          </ac:picMkLst>
        </pc:picChg>
      </pc:sldChg>
      <pc:sldChg chg="addSp delSp modSp mod setBg">
        <pc:chgData name="Nguyen Duc Duy" userId="854cf98ddb1abd4a" providerId="LiveId" clId="{EF1F1E0A-2427-4932-A7C8-246437589035}" dt="2021-12-15T16:48:16.548" v="1152" actId="1076"/>
        <pc:sldMkLst>
          <pc:docMk/>
          <pc:sldMk cId="2897645417" sldId="305"/>
        </pc:sldMkLst>
        <pc:spChg chg="add mod">
          <ac:chgData name="Nguyen Duc Duy" userId="854cf98ddb1abd4a" providerId="LiveId" clId="{EF1F1E0A-2427-4932-A7C8-246437589035}" dt="2021-12-15T16:46:40.308" v="1131"/>
          <ac:spMkLst>
            <pc:docMk/>
            <pc:sldMk cId="2897645417" sldId="305"/>
            <ac:spMk id="10" creationId="{20250058-02BD-4DCD-8997-150D35C3FA37}"/>
          </ac:spMkLst>
        </pc:spChg>
        <pc:spChg chg="del">
          <ac:chgData name="Nguyen Duc Duy" userId="854cf98ddb1abd4a" providerId="LiveId" clId="{EF1F1E0A-2427-4932-A7C8-246437589035}" dt="2021-12-15T16:46:40.124" v="1130" actId="478"/>
          <ac:spMkLst>
            <pc:docMk/>
            <pc:sldMk cId="2897645417" sldId="305"/>
            <ac:spMk id="13" creationId="{00000000-0000-0000-0000-000000000000}"/>
          </ac:spMkLst>
        </pc:spChg>
        <pc:picChg chg="mod">
          <ac:chgData name="Nguyen Duc Duy" userId="854cf98ddb1abd4a" providerId="LiveId" clId="{EF1F1E0A-2427-4932-A7C8-246437589035}" dt="2021-12-15T16:46:45.332" v="1132" actId="14100"/>
          <ac:picMkLst>
            <pc:docMk/>
            <pc:sldMk cId="2897645417" sldId="305"/>
            <ac:picMk id="8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48:16.548" v="1152" actId="1076"/>
          <ac:picMkLst>
            <pc:docMk/>
            <pc:sldMk cId="2897645417" sldId="305"/>
            <ac:picMk id="12" creationId="{032F8F61-C6BC-471B-911A-65350A91906F}"/>
          </ac:picMkLst>
        </pc:picChg>
      </pc:sldChg>
      <pc:sldChg chg="addSp delSp modSp mod ord setBg">
        <pc:chgData name="Nguyen Duc Duy" userId="854cf98ddb1abd4a" providerId="LiveId" clId="{EF1F1E0A-2427-4932-A7C8-246437589035}" dt="2021-12-15T16:59:22.437" v="1551" actId="478"/>
        <pc:sldMkLst>
          <pc:docMk/>
          <pc:sldMk cId="2200196996" sldId="306"/>
        </pc:sldMkLst>
        <pc:spChg chg="add del mod">
          <ac:chgData name="Nguyen Duc Duy" userId="854cf98ddb1abd4a" providerId="LiveId" clId="{EF1F1E0A-2427-4932-A7C8-246437589035}" dt="2021-12-15T16:57:47.829" v="1549" actId="478"/>
          <ac:spMkLst>
            <pc:docMk/>
            <pc:sldMk cId="2200196996" sldId="306"/>
            <ac:spMk id="12" creationId="{352024EE-E02B-4191-A5F3-DCF7B6DA0C8A}"/>
          </ac:spMkLst>
        </pc:spChg>
        <pc:spChg chg="del">
          <ac:chgData name="Nguyen Duc Duy" userId="854cf98ddb1abd4a" providerId="LiveId" clId="{EF1F1E0A-2427-4932-A7C8-246437589035}" dt="2021-12-15T16:46:35.941" v="1128" actId="478"/>
          <ac:spMkLst>
            <pc:docMk/>
            <pc:sldMk cId="2200196996" sldId="306"/>
            <ac:spMk id="15" creationId="{00000000-0000-0000-0000-000000000000}"/>
          </ac:spMkLst>
        </pc:spChg>
        <pc:spChg chg="add mod">
          <ac:chgData name="Nguyen Duc Duy" userId="854cf98ddb1abd4a" providerId="LiveId" clId="{EF1F1E0A-2427-4932-A7C8-246437589035}" dt="2021-12-15T16:57:48.006" v="1550"/>
          <ac:spMkLst>
            <pc:docMk/>
            <pc:sldMk cId="2200196996" sldId="306"/>
            <ac:spMk id="17" creationId="{9DBE9C4C-37ED-4B78-918D-506A4ABBF101}"/>
          </ac:spMkLst>
        </pc:spChg>
        <pc:picChg chg="add del mod">
          <ac:chgData name="Nguyen Duc Duy" userId="854cf98ddb1abd4a" providerId="LiveId" clId="{EF1F1E0A-2427-4932-A7C8-246437589035}" dt="2021-12-15T16:59:22.437" v="1551" actId="478"/>
          <ac:picMkLst>
            <pc:docMk/>
            <pc:sldMk cId="2200196996" sldId="306"/>
            <ac:picMk id="16" creationId="{278E89E2-1479-43CE-8936-250CBE5DC2E3}"/>
          </ac:picMkLst>
        </pc:picChg>
      </pc:sldChg>
      <pc:sldChg chg="addSp delSp modSp mod setBg">
        <pc:chgData name="Nguyen Duc Duy" userId="854cf98ddb1abd4a" providerId="LiveId" clId="{EF1F1E0A-2427-4932-A7C8-246437589035}" dt="2021-12-15T16:48:10.435" v="1150" actId="21"/>
        <pc:sldMkLst>
          <pc:docMk/>
          <pc:sldMk cId="770323969" sldId="307"/>
        </pc:sldMkLst>
        <pc:spChg chg="add mod">
          <ac:chgData name="Nguyen Duc Duy" userId="854cf98ddb1abd4a" providerId="LiveId" clId="{EF1F1E0A-2427-4932-A7C8-246437589035}" dt="2021-12-15T16:46:51.290" v="1134"/>
          <ac:spMkLst>
            <pc:docMk/>
            <pc:sldMk cId="770323969" sldId="307"/>
            <ac:spMk id="12" creationId="{997CD1B3-EE89-4A74-BB03-C064C110CFB9}"/>
          </ac:spMkLst>
        </pc:spChg>
        <pc:spChg chg="del">
          <ac:chgData name="Nguyen Duc Duy" userId="854cf98ddb1abd4a" providerId="LiveId" clId="{EF1F1E0A-2427-4932-A7C8-246437589035}" dt="2021-12-15T16:46:51.108" v="1133" actId="478"/>
          <ac:spMkLst>
            <pc:docMk/>
            <pc:sldMk cId="770323969" sldId="307"/>
            <ac:spMk id="16" creationId="{00000000-0000-0000-0000-000000000000}"/>
          </ac:spMkLst>
        </pc:spChg>
        <pc:picChg chg="add del mod">
          <ac:chgData name="Nguyen Duc Duy" userId="854cf98ddb1abd4a" providerId="LiveId" clId="{EF1F1E0A-2427-4932-A7C8-246437589035}" dt="2021-12-15T16:48:10.435" v="1150" actId="21"/>
          <ac:picMkLst>
            <pc:docMk/>
            <pc:sldMk cId="770323969" sldId="307"/>
            <ac:picMk id="8" creationId="{FEFF6417-7962-4FBF-9C27-CA162E26A95F}"/>
          </ac:picMkLst>
        </pc:picChg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1628781826" sldId="308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3568177212" sldId="309"/>
        </pc:sldMkLst>
      </pc:sldChg>
      <pc:sldChg chg="setBg">
        <pc:chgData name="Nguyen Duc Duy" userId="854cf98ddb1abd4a" providerId="LiveId" clId="{EF1F1E0A-2427-4932-A7C8-246437589035}" dt="2021-12-15T16:05:45.064" v="298"/>
        <pc:sldMkLst>
          <pc:docMk/>
          <pc:sldMk cId="699467808" sldId="310"/>
        </pc:sldMkLst>
      </pc:sldChg>
      <pc:sldChg chg="modSp mod setBg">
        <pc:chgData name="Nguyen Duc Duy" userId="854cf98ddb1abd4a" providerId="LiveId" clId="{EF1F1E0A-2427-4932-A7C8-246437589035}" dt="2021-12-15T16:49:12.899" v="1169" actId="20577"/>
        <pc:sldMkLst>
          <pc:docMk/>
          <pc:sldMk cId="1813386418" sldId="311"/>
        </pc:sldMkLst>
        <pc:spChg chg="mod">
          <ac:chgData name="Nguyen Duc Duy" userId="854cf98ddb1abd4a" providerId="LiveId" clId="{EF1F1E0A-2427-4932-A7C8-246437589035}" dt="2021-12-15T16:49:12.899" v="1169" actId="20577"/>
          <ac:spMkLst>
            <pc:docMk/>
            <pc:sldMk cId="1813386418" sldId="311"/>
            <ac:spMk id="15" creationId="{00000000-0000-0000-0000-000000000000}"/>
          </ac:spMkLst>
        </pc:spChg>
      </pc:sldChg>
      <pc:sldChg chg="modSp mod setBg">
        <pc:chgData name="Nguyen Duc Duy" userId="854cf98ddb1abd4a" providerId="LiveId" clId="{EF1F1E0A-2427-4932-A7C8-246437589035}" dt="2021-12-15T16:49:15.792" v="1171" actId="20577"/>
        <pc:sldMkLst>
          <pc:docMk/>
          <pc:sldMk cId="121535728" sldId="312"/>
        </pc:sldMkLst>
        <pc:spChg chg="mod">
          <ac:chgData name="Nguyen Duc Duy" userId="854cf98ddb1abd4a" providerId="LiveId" clId="{EF1F1E0A-2427-4932-A7C8-246437589035}" dt="2021-12-15T16:49:15.792" v="1171" actId="20577"/>
          <ac:spMkLst>
            <pc:docMk/>
            <pc:sldMk cId="121535728" sldId="312"/>
            <ac:spMk id="15" creationId="{00000000-0000-0000-0000-000000000000}"/>
          </ac:spMkLst>
        </pc:spChg>
      </pc:sldChg>
      <pc:sldChg chg="modSp mod setBg">
        <pc:chgData name="Nguyen Duc Duy" userId="854cf98ddb1abd4a" providerId="LiveId" clId="{EF1F1E0A-2427-4932-A7C8-246437589035}" dt="2021-12-15T16:49:18.629" v="1173" actId="20577"/>
        <pc:sldMkLst>
          <pc:docMk/>
          <pc:sldMk cId="1554132668" sldId="313"/>
        </pc:sldMkLst>
        <pc:spChg chg="mod">
          <ac:chgData name="Nguyen Duc Duy" userId="854cf98ddb1abd4a" providerId="LiveId" clId="{EF1F1E0A-2427-4932-A7C8-246437589035}" dt="2021-12-15T16:49:18.629" v="1173" actId="20577"/>
          <ac:spMkLst>
            <pc:docMk/>
            <pc:sldMk cId="1554132668" sldId="313"/>
            <ac:spMk id="17" creationId="{00000000-0000-0000-0000-000000000000}"/>
          </ac:spMkLst>
        </pc:spChg>
      </pc:sldChg>
      <pc:sldChg chg="modSp mod setBg">
        <pc:chgData name="Nguyen Duc Duy" userId="854cf98ddb1abd4a" providerId="LiveId" clId="{EF1F1E0A-2427-4932-A7C8-246437589035}" dt="2021-12-15T16:49:23.027" v="1175" actId="20577"/>
        <pc:sldMkLst>
          <pc:docMk/>
          <pc:sldMk cId="1658706399" sldId="314"/>
        </pc:sldMkLst>
        <pc:spChg chg="mod">
          <ac:chgData name="Nguyen Duc Duy" userId="854cf98ddb1abd4a" providerId="LiveId" clId="{EF1F1E0A-2427-4932-A7C8-246437589035}" dt="2021-12-15T16:49:23.027" v="1175" actId="20577"/>
          <ac:spMkLst>
            <pc:docMk/>
            <pc:sldMk cId="1658706399" sldId="314"/>
            <ac:spMk id="16" creationId="{00000000-0000-0000-0000-000000000000}"/>
          </ac:spMkLst>
        </pc:spChg>
      </pc:sldChg>
      <pc:sldChg chg="modSp mod setBg">
        <pc:chgData name="Nguyen Duc Duy" userId="854cf98ddb1abd4a" providerId="LiveId" clId="{EF1F1E0A-2427-4932-A7C8-246437589035}" dt="2021-12-15T16:49:26.901" v="1177" actId="20577"/>
        <pc:sldMkLst>
          <pc:docMk/>
          <pc:sldMk cId="487207627" sldId="315"/>
        </pc:sldMkLst>
        <pc:spChg chg="mod">
          <ac:chgData name="Nguyen Duc Duy" userId="854cf98ddb1abd4a" providerId="LiveId" clId="{EF1F1E0A-2427-4932-A7C8-246437589035}" dt="2021-12-15T16:49:26.901" v="1177" actId="20577"/>
          <ac:spMkLst>
            <pc:docMk/>
            <pc:sldMk cId="487207627" sldId="315"/>
            <ac:spMk id="17" creationId="{00000000-0000-0000-0000-000000000000}"/>
          </ac:spMkLst>
        </pc:spChg>
      </pc:sldChg>
      <pc:sldChg chg="modSp mod setBg">
        <pc:chgData name="Nguyen Duc Duy" userId="854cf98ddb1abd4a" providerId="LiveId" clId="{EF1F1E0A-2427-4932-A7C8-246437589035}" dt="2021-12-15T16:49:34.168" v="1181" actId="20577"/>
        <pc:sldMkLst>
          <pc:docMk/>
          <pc:sldMk cId="2158350841" sldId="316"/>
        </pc:sldMkLst>
        <pc:spChg chg="mod">
          <ac:chgData name="Nguyen Duc Duy" userId="854cf98ddb1abd4a" providerId="LiveId" clId="{EF1F1E0A-2427-4932-A7C8-246437589035}" dt="2021-12-15T16:49:34.168" v="1181" actId="20577"/>
          <ac:spMkLst>
            <pc:docMk/>
            <pc:sldMk cId="2158350841" sldId="316"/>
            <ac:spMk id="10" creationId="{00000000-0000-0000-0000-000000000000}"/>
          </ac:spMkLst>
        </pc:spChg>
      </pc:sldChg>
      <pc:sldChg chg="addSp delSp modSp add del mod setBg delAnim">
        <pc:chgData name="Nguyen Duc Duy" userId="854cf98ddb1abd4a" providerId="LiveId" clId="{EF1F1E0A-2427-4932-A7C8-246437589035}" dt="2021-12-15T16:04:21.297" v="251" actId="47"/>
        <pc:sldMkLst>
          <pc:docMk/>
          <pc:sldMk cId="742695263" sldId="317"/>
        </pc:sldMkLst>
        <pc:spChg chg="del mod">
          <ac:chgData name="Nguyen Duc Duy" userId="854cf98ddb1abd4a" providerId="LiveId" clId="{EF1F1E0A-2427-4932-A7C8-246437589035}" dt="2021-12-15T15:56:10.955" v="81" actId="478"/>
          <ac:spMkLst>
            <pc:docMk/>
            <pc:sldMk cId="742695263" sldId="317"/>
            <ac:spMk id="17" creationId="{DACCB18A-F386-4709-85AF-FD435FA7BBD5}"/>
          </ac:spMkLst>
        </pc:spChg>
        <pc:spChg chg="mod">
          <ac:chgData name="Nguyen Duc Duy" userId="854cf98ddb1abd4a" providerId="LiveId" clId="{EF1F1E0A-2427-4932-A7C8-246437589035}" dt="2021-12-15T15:56:21.801" v="88" actId="1076"/>
          <ac:spMkLst>
            <pc:docMk/>
            <pc:sldMk cId="742695263" sldId="317"/>
            <ac:spMk id="26" creationId="{2AAC127D-1BA1-42CF-848B-D80755220C8E}"/>
          </ac:spMkLst>
        </pc:spChg>
        <pc:spChg chg="del">
          <ac:chgData name="Nguyen Duc Duy" userId="854cf98ddb1abd4a" providerId="LiveId" clId="{EF1F1E0A-2427-4932-A7C8-246437589035}" dt="2021-12-15T15:56:45.433" v="96" actId="478"/>
          <ac:spMkLst>
            <pc:docMk/>
            <pc:sldMk cId="742695263" sldId="317"/>
            <ac:spMk id="27" creationId="{D7F8C14B-5E67-4DC6-98F2-36B19025706B}"/>
          </ac:spMkLst>
        </pc:spChg>
        <pc:spChg chg="mod">
          <ac:chgData name="Nguyen Duc Duy" userId="854cf98ddb1abd4a" providerId="LiveId" clId="{EF1F1E0A-2427-4932-A7C8-246437589035}" dt="2021-12-15T15:56:53.009" v="99" actId="1076"/>
          <ac:spMkLst>
            <pc:docMk/>
            <pc:sldMk cId="742695263" sldId="317"/>
            <ac:spMk id="28" creationId="{74CD8A07-1F5B-4599-9E38-092E7F626B11}"/>
          </ac:spMkLst>
        </pc:spChg>
        <pc:spChg chg="del">
          <ac:chgData name="Nguyen Duc Duy" userId="854cf98ddb1abd4a" providerId="LiveId" clId="{EF1F1E0A-2427-4932-A7C8-246437589035}" dt="2021-12-15T15:56:08.861" v="79" actId="478"/>
          <ac:spMkLst>
            <pc:docMk/>
            <pc:sldMk cId="742695263" sldId="317"/>
            <ac:spMk id="29" creationId="{2AAC127D-1BA1-42CF-848B-D80755220C8E}"/>
          </ac:spMkLst>
        </pc:spChg>
        <pc:grpChg chg="add del">
          <ac:chgData name="Nguyen Duc Duy" userId="854cf98ddb1abd4a" providerId="LiveId" clId="{EF1F1E0A-2427-4932-A7C8-246437589035}" dt="2021-12-15T15:56:42.344" v="95" actId="478"/>
          <ac:grpSpMkLst>
            <pc:docMk/>
            <pc:sldMk cId="742695263" sldId="317"/>
            <ac:grpSpMk id="4" creationId="{0B6FA491-BE69-40F1-B90A-C993A39BC7AB}"/>
          </ac:grpSpMkLst>
        </pc:grpChg>
        <pc:picChg chg="mod">
          <ac:chgData name="Nguyen Duc Duy" userId="854cf98ddb1abd4a" providerId="LiveId" clId="{EF1F1E0A-2427-4932-A7C8-246437589035}" dt="2021-12-15T15:57:04.376" v="101" actId="1076"/>
          <ac:picMkLst>
            <pc:docMk/>
            <pc:sldMk cId="742695263" sldId="317"/>
            <ac:picMk id="3" creationId="{F2801D35-53E5-4FDB-9F2B-0E3BB9345E70}"/>
          </ac:picMkLst>
        </pc:picChg>
        <pc:picChg chg="del">
          <ac:chgData name="Nguyen Duc Duy" userId="854cf98ddb1abd4a" providerId="LiveId" clId="{EF1F1E0A-2427-4932-A7C8-246437589035}" dt="2021-12-15T15:56:05.755" v="76" actId="478"/>
          <ac:picMkLst>
            <pc:docMk/>
            <pc:sldMk cId="742695263" sldId="317"/>
            <ac:picMk id="21" creationId="{00000000-0000-0000-0000-000000000000}"/>
          </ac:picMkLst>
        </pc:picChg>
        <pc:picChg chg="mod">
          <ac:chgData name="Nguyen Duc Duy" userId="854cf98ddb1abd4a" providerId="LiveId" clId="{EF1F1E0A-2427-4932-A7C8-246437589035}" dt="2021-12-15T15:57:24.833" v="108" actId="14100"/>
          <ac:picMkLst>
            <pc:docMk/>
            <pc:sldMk cId="742695263" sldId="317"/>
            <ac:picMk id="22" creationId="{00000000-0000-0000-0000-000000000000}"/>
          </ac:picMkLst>
        </pc:picChg>
        <pc:picChg chg="del">
          <ac:chgData name="Nguyen Duc Duy" userId="854cf98ddb1abd4a" providerId="LiveId" clId="{EF1F1E0A-2427-4932-A7C8-246437589035}" dt="2021-12-15T15:56:08.094" v="78" actId="478"/>
          <ac:picMkLst>
            <pc:docMk/>
            <pc:sldMk cId="742695263" sldId="317"/>
            <ac:picMk id="30" creationId="{00000000-0000-0000-0000-000000000000}"/>
          </ac:picMkLst>
        </pc:picChg>
      </pc:sldChg>
      <pc:sldChg chg="addSp delSp modSp add mod setBg">
        <pc:chgData name="Nguyen Duc Duy" userId="854cf98ddb1abd4a" providerId="LiveId" clId="{EF1F1E0A-2427-4932-A7C8-246437589035}" dt="2021-12-15T16:07:23.133" v="390" actId="20577"/>
        <pc:sldMkLst>
          <pc:docMk/>
          <pc:sldMk cId="789623990" sldId="317"/>
        </pc:sldMkLst>
        <pc:spChg chg="mod topLvl">
          <ac:chgData name="Nguyen Duc Duy" userId="854cf98ddb1abd4a" providerId="LiveId" clId="{EF1F1E0A-2427-4932-A7C8-246437589035}" dt="2021-12-15T16:07:15.113" v="350" actId="20577"/>
          <ac:spMkLst>
            <pc:docMk/>
            <pc:sldMk cId="789623990" sldId="317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07:23.133" v="390" actId="20577"/>
          <ac:spMkLst>
            <pc:docMk/>
            <pc:sldMk cId="789623990" sldId="317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06:16.729" v="299" actId="165"/>
          <ac:grpSpMkLst>
            <pc:docMk/>
            <pc:sldMk cId="789623990" sldId="317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06:38.471" v="306" actId="165"/>
          <ac:grpSpMkLst>
            <pc:docMk/>
            <pc:sldMk cId="789623990" sldId="317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06:19.405" v="300" actId="478"/>
          <ac:picMkLst>
            <pc:docMk/>
            <pc:sldMk cId="789623990" sldId="317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06:29.218" v="305" actId="692"/>
          <ac:picMkLst>
            <pc:docMk/>
            <pc:sldMk cId="789623990" sldId="317"/>
            <ac:picMk id="10" creationId="{D0695F2D-C6F4-460E-9E2B-953E77A91DDA}"/>
          </ac:picMkLst>
        </pc:picChg>
        <pc:picChg chg="add mod">
          <ac:chgData name="Nguyen Duc Duy" userId="854cf98ddb1abd4a" providerId="LiveId" clId="{EF1F1E0A-2427-4932-A7C8-246437589035}" dt="2021-12-15T16:07:07.217" v="313" actId="692"/>
          <ac:picMkLst>
            <pc:docMk/>
            <pc:sldMk cId="789623990" sldId="317"/>
            <ac:picMk id="12" creationId="{25F51D20-6A06-4F5C-8445-1FE09A93B0C5}"/>
          </ac:picMkLst>
        </pc:picChg>
        <pc:picChg chg="del mod topLvl">
          <ac:chgData name="Nguyen Duc Duy" userId="854cf98ddb1abd4a" providerId="LiveId" clId="{EF1F1E0A-2427-4932-A7C8-246437589035}" dt="2021-12-15T16:06:40.341" v="307" actId="478"/>
          <ac:picMkLst>
            <pc:docMk/>
            <pc:sldMk cId="789623990" sldId="317"/>
            <ac:picMk id="15" creationId="{00000000-0000-0000-0000-000000000000}"/>
          </ac:picMkLst>
        </pc:picChg>
      </pc:sldChg>
      <pc:sldChg chg="add del setBg">
        <pc:chgData name="Nguyen Duc Duy" userId="854cf98ddb1abd4a" providerId="LiveId" clId="{EF1F1E0A-2427-4932-A7C8-246437589035}" dt="2021-12-15T15:55:11.525" v="11"/>
        <pc:sldMkLst>
          <pc:docMk/>
          <pc:sldMk cId="2161751793" sldId="317"/>
        </pc:sldMkLst>
      </pc:sldChg>
      <pc:sldChg chg="addSp delSp modSp add mod">
        <pc:chgData name="Nguyen Duc Duy" userId="854cf98ddb1abd4a" providerId="LiveId" clId="{EF1F1E0A-2427-4932-A7C8-246437589035}" dt="2021-12-15T16:08:36.949" v="439" actId="20577"/>
        <pc:sldMkLst>
          <pc:docMk/>
          <pc:sldMk cId="1441520898" sldId="318"/>
        </pc:sldMkLst>
        <pc:spChg chg="mod topLvl">
          <ac:chgData name="Nguyen Duc Duy" userId="854cf98ddb1abd4a" providerId="LiveId" clId="{EF1F1E0A-2427-4932-A7C8-246437589035}" dt="2021-12-15T16:08:36.949" v="439" actId="20577"/>
          <ac:spMkLst>
            <pc:docMk/>
            <pc:sldMk cId="1441520898" sldId="318"/>
            <ac:spMk id="17" creationId="{DACCB18A-F386-4709-85AF-FD435FA7BBD5}"/>
          </ac:spMkLst>
        </pc:spChg>
        <pc:spChg chg="del mod topLvl">
          <ac:chgData name="Nguyen Duc Duy" userId="854cf98ddb1abd4a" providerId="LiveId" clId="{EF1F1E0A-2427-4932-A7C8-246437589035}" dt="2021-12-15T16:08:14.171" v="401" actId="478"/>
          <ac:spMkLst>
            <pc:docMk/>
            <pc:sldMk cId="1441520898" sldId="318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07:32.254" v="391" actId="165"/>
          <ac:grpSpMkLst>
            <pc:docMk/>
            <pc:sldMk cId="1441520898" sldId="318"/>
            <ac:grpSpMk id="3" creationId="{99853170-E2BD-450D-8E8C-9C55400AF3DC}"/>
          </ac:grpSpMkLst>
        </pc:grpChg>
        <pc:grpChg chg="add del">
          <ac:chgData name="Nguyen Duc Duy" userId="854cf98ddb1abd4a" providerId="LiveId" clId="{EF1F1E0A-2427-4932-A7C8-246437589035}" dt="2021-12-15T16:08:03.520" v="399" actId="165"/>
          <ac:grpSpMkLst>
            <pc:docMk/>
            <pc:sldMk cId="1441520898" sldId="318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07:34.774" v="392" actId="478"/>
          <ac:picMkLst>
            <pc:docMk/>
            <pc:sldMk cId="1441520898" sldId="318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08:27.778" v="408" actId="692"/>
          <ac:picMkLst>
            <pc:docMk/>
            <pc:sldMk cId="1441520898" sldId="318"/>
            <ac:picMk id="10" creationId="{9069B0E7-85DB-4F3B-9CCE-A69A116D93B8}"/>
          </ac:picMkLst>
        </pc:picChg>
        <pc:picChg chg="del mod topLvl">
          <ac:chgData name="Nguyen Duc Duy" userId="854cf98ddb1abd4a" providerId="LiveId" clId="{EF1F1E0A-2427-4932-A7C8-246437589035}" dt="2021-12-15T16:08:05.265" v="400" actId="478"/>
          <ac:picMkLst>
            <pc:docMk/>
            <pc:sldMk cId="1441520898" sldId="318"/>
            <ac:picMk id="15" creationId="{00000000-0000-0000-0000-000000000000}"/>
          </ac:picMkLst>
        </pc:picChg>
      </pc:sldChg>
      <pc:sldChg chg="add del setBg">
        <pc:chgData name="Nguyen Duc Duy" userId="854cf98ddb1abd4a" providerId="LiveId" clId="{EF1F1E0A-2427-4932-A7C8-246437589035}" dt="2021-12-15T15:55:10.438" v="10"/>
        <pc:sldMkLst>
          <pc:docMk/>
          <pc:sldMk cId="1902044681" sldId="318"/>
        </pc:sldMkLst>
      </pc:sldChg>
      <pc:sldChg chg="addSp delSp modSp add del mod setBg delAnim modAnim">
        <pc:chgData name="Nguyen Duc Duy" userId="854cf98ddb1abd4a" providerId="LiveId" clId="{EF1F1E0A-2427-4932-A7C8-246437589035}" dt="2021-12-15T16:04:23.878" v="252" actId="47"/>
        <pc:sldMkLst>
          <pc:docMk/>
          <pc:sldMk cId="2163697513" sldId="318"/>
        </pc:sldMkLst>
        <pc:spChg chg="mod">
          <ac:chgData name="Nguyen Duc Duy" userId="854cf98ddb1abd4a" providerId="LiveId" clId="{EF1F1E0A-2427-4932-A7C8-246437589035}" dt="2021-12-15T16:01:31.080" v="182" actId="1076"/>
          <ac:spMkLst>
            <pc:docMk/>
            <pc:sldMk cId="2163697513" sldId="318"/>
            <ac:spMk id="26" creationId="{2AAC127D-1BA1-42CF-848B-D80755220C8E}"/>
          </ac:spMkLst>
        </pc:spChg>
        <pc:spChg chg="mod">
          <ac:chgData name="Nguyen Duc Duy" userId="854cf98ddb1abd4a" providerId="LiveId" clId="{EF1F1E0A-2427-4932-A7C8-246437589035}" dt="2021-12-15T16:01:18.424" v="179" actId="1076"/>
          <ac:spMkLst>
            <pc:docMk/>
            <pc:sldMk cId="2163697513" sldId="318"/>
            <ac:spMk id="28" creationId="{74CD8A07-1F5B-4599-9E38-092E7F626B11}"/>
          </ac:spMkLst>
        </pc:spChg>
        <pc:picChg chg="del">
          <ac:chgData name="Nguyen Duc Duy" userId="854cf98ddb1abd4a" providerId="LiveId" clId="{EF1F1E0A-2427-4932-A7C8-246437589035}" dt="2021-12-15T16:00:21.244" v="112" actId="478"/>
          <ac:picMkLst>
            <pc:docMk/>
            <pc:sldMk cId="2163697513" sldId="318"/>
            <ac:picMk id="3" creationId="{F2801D35-53E5-4FDB-9F2B-0E3BB9345E70}"/>
          </ac:picMkLst>
        </pc:picChg>
        <pc:picChg chg="add mod">
          <ac:chgData name="Nguyen Duc Duy" userId="854cf98ddb1abd4a" providerId="LiveId" clId="{EF1F1E0A-2427-4932-A7C8-246437589035}" dt="2021-12-15T16:00:29.040" v="114" actId="1076"/>
          <ac:picMkLst>
            <pc:docMk/>
            <pc:sldMk cId="2163697513" sldId="318"/>
            <ac:picMk id="8" creationId="{19BE0950-3B13-4442-B0D2-6149D2B7FB4D}"/>
          </ac:picMkLst>
        </pc:picChg>
        <pc:picChg chg="add mod">
          <ac:chgData name="Nguyen Duc Duy" userId="854cf98ddb1abd4a" providerId="LiveId" clId="{EF1F1E0A-2427-4932-A7C8-246437589035}" dt="2021-12-15T16:00:42.520" v="118" actId="14100"/>
          <ac:picMkLst>
            <pc:docMk/>
            <pc:sldMk cId="2163697513" sldId="318"/>
            <ac:picMk id="14" creationId="{F6BA4CBB-525A-4B6C-B0C1-AE5A2C623133}"/>
          </ac:picMkLst>
        </pc:picChg>
        <pc:picChg chg="del">
          <ac:chgData name="Nguyen Duc Duy" userId="854cf98ddb1abd4a" providerId="LiveId" clId="{EF1F1E0A-2427-4932-A7C8-246437589035}" dt="2021-12-15T16:00:37.019" v="116" actId="478"/>
          <ac:picMkLst>
            <pc:docMk/>
            <pc:sldMk cId="2163697513" sldId="318"/>
            <ac:picMk id="22" creationId="{00000000-0000-0000-0000-000000000000}"/>
          </ac:picMkLst>
        </pc:picChg>
      </pc:sldChg>
      <pc:sldChg chg="add del setBg">
        <pc:chgData name="Nguyen Duc Duy" userId="854cf98ddb1abd4a" providerId="LiveId" clId="{EF1F1E0A-2427-4932-A7C8-246437589035}" dt="2021-12-15T15:55:10.056" v="9"/>
        <pc:sldMkLst>
          <pc:docMk/>
          <pc:sldMk cId="1436867081" sldId="319"/>
        </pc:sldMkLst>
      </pc:sldChg>
      <pc:sldChg chg="addSp delSp modSp add del mod ord setBg delAnim modAnim">
        <pc:chgData name="Nguyen Duc Duy" userId="854cf98ddb1abd4a" providerId="LiveId" clId="{EF1F1E0A-2427-4932-A7C8-246437589035}" dt="2021-12-15T16:04:25.912" v="253" actId="47"/>
        <pc:sldMkLst>
          <pc:docMk/>
          <pc:sldMk cId="1657270522" sldId="319"/>
        </pc:sldMkLst>
        <pc:spChg chg="mod">
          <ac:chgData name="Nguyen Duc Duy" userId="854cf98ddb1abd4a" providerId="LiveId" clId="{EF1F1E0A-2427-4932-A7C8-246437589035}" dt="2021-12-15T16:04:12.623" v="245" actId="20577"/>
          <ac:spMkLst>
            <pc:docMk/>
            <pc:sldMk cId="1657270522" sldId="319"/>
            <ac:spMk id="28" creationId="{74CD8A07-1F5B-4599-9E38-092E7F626B11}"/>
          </ac:spMkLst>
        </pc:spChg>
        <pc:picChg chg="add mod">
          <ac:chgData name="Nguyen Duc Duy" userId="854cf98ddb1abd4a" providerId="LiveId" clId="{EF1F1E0A-2427-4932-A7C8-246437589035}" dt="2021-12-15T16:04:12.771" v="250" actId="14100"/>
          <ac:picMkLst>
            <pc:docMk/>
            <pc:sldMk cId="1657270522" sldId="319"/>
            <ac:picMk id="3" creationId="{21B13929-1E3A-4992-B68A-14FFDD77AC4B}"/>
          </ac:picMkLst>
        </pc:picChg>
        <pc:picChg chg="del">
          <ac:chgData name="Nguyen Duc Duy" userId="854cf98ddb1abd4a" providerId="LiveId" clId="{EF1F1E0A-2427-4932-A7C8-246437589035}" dt="2021-12-15T16:02:34.466" v="188" actId="478"/>
          <ac:picMkLst>
            <pc:docMk/>
            <pc:sldMk cId="1657270522" sldId="319"/>
            <ac:picMk id="8" creationId="{19BE0950-3B13-4442-B0D2-6149D2B7FB4D}"/>
          </ac:picMkLst>
        </pc:picChg>
        <pc:picChg chg="add mod">
          <ac:chgData name="Nguyen Duc Duy" userId="854cf98ddb1abd4a" providerId="LiveId" clId="{EF1F1E0A-2427-4932-A7C8-246437589035}" dt="2021-12-15T16:01:59.431" v="187" actId="14100"/>
          <ac:picMkLst>
            <pc:docMk/>
            <pc:sldMk cId="1657270522" sldId="319"/>
            <ac:picMk id="13" creationId="{F050A44D-4BEB-4785-84E2-9AF69A2AD3A8}"/>
          </ac:picMkLst>
        </pc:picChg>
        <pc:picChg chg="del">
          <ac:chgData name="Nguyen Duc Duy" userId="854cf98ddb1abd4a" providerId="LiveId" clId="{EF1F1E0A-2427-4932-A7C8-246437589035}" dt="2021-12-15T16:01:51.308" v="184" actId="478"/>
          <ac:picMkLst>
            <pc:docMk/>
            <pc:sldMk cId="1657270522" sldId="319"/>
            <ac:picMk id="14" creationId="{F6BA4CBB-525A-4B6C-B0C1-AE5A2C623133}"/>
          </ac:picMkLst>
        </pc:picChg>
      </pc:sldChg>
      <pc:sldChg chg="addSp delSp modSp add mod">
        <pc:chgData name="Nguyen Duc Duy" userId="854cf98ddb1abd4a" providerId="LiveId" clId="{EF1F1E0A-2427-4932-A7C8-246437589035}" dt="2021-12-15T16:10:26.767" v="460" actId="14100"/>
        <pc:sldMkLst>
          <pc:docMk/>
          <pc:sldMk cId="2339053234" sldId="319"/>
        </pc:sldMkLst>
        <pc:spChg chg="mod topLvl">
          <ac:chgData name="Nguyen Duc Duy" userId="854cf98ddb1abd4a" providerId="LiveId" clId="{EF1F1E0A-2427-4932-A7C8-246437589035}" dt="2021-12-15T16:08:45.887" v="440" actId="165"/>
          <ac:spMkLst>
            <pc:docMk/>
            <pc:sldMk cId="2339053234" sldId="319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08:53.807" v="442" actId="165"/>
          <ac:spMkLst>
            <pc:docMk/>
            <pc:sldMk cId="2339053234" sldId="319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08:45.887" v="440" actId="165"/>
          <ac:grpSpMkLst>
            <pc:docMk/>
            <pc:sldMk cId="2339053234" sldId="319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08:53.807" v="442" actId="165"/>
          <ac:grpSpMkLst>
            <pc:docMk/>
            <pc:sldMk cId="2339053234" sldId="319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08:50.815" v="441" actId="478"/>
          <ac:picMkLst>
            <pc:docMk/>
            <pc:sldMk cId="2339053234" sldId="319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10:05.902" v="456" actId="14100"/>
          <ac:picMkLst>
            <pc:docMk/>
            <pc:sldMk cId="2339053234" sldId="319"/>
            <ac:picMk id="10" creationId="{C0BC1A50-54ED-4954-861B-02F1188C0123}"/>
          </ac:picMkLst>
        </pc:picChg>
        <pc:picChg chg="add mod">
          <ac:chgData name="Nguyen Duc Duy" userId="854cf98ddb1abd4a" providerId="LiveId" clId="{EF1F1E0A-2427-4932-A7C8-246437589035}" dt="2021-12-15T16:10:26.767" v="460" actId="14100"/>
          <ac:picMkLst>
            <pc:docMk/>
            <pc:sldMk cId="2339053234" sldId="319"/>
            <ac:picMk id="12" creationId="{C6DDCE85-16AB-4B45-9E2F-A4880BC9BE85}"/>
          </ac:picMkLst>
        </pc:picChg>
        <pc:picChg chg="del mod topLvl">
          <ac:chgData name="Nguyen Duc Duy" userId="854cf98ddb1abd4a" providerId="LiveId" clId="{EF1F1E0A-2427-4932-A7C8-246437589035}" dt="2021-12-15T16:08:55.278" v="443" actId="478"/>
          <ac:picMkLst>
            <pc:docMk/>
            <pc:sldMk cId="2339053234" sldId="319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12:42.016" v="511" actId="692"/>
        <pc:sldMkLst>
          <pc:docMk/>
          <pc:sldMk cId="2192957938" sldId="320"/>
        </pc:sldMkLst>
        <pc:spChg chg="mod topLvl">
          <ac:chgData name="Nguyen Duc Duy" userId="854cf98ddb1abd4a" providerId="LiveId" clId="{EF1F1E0A-2427-4932-A7C8-246437589035}" dt="2021-12-15T16:12:32.101" v="508" actId="20577"/>
          <ac:spMkLst>
            <pc:docMk/>
            <pc:sldMk cId="2192957938" sldId="320"/>
            <ac:spMk id="17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10:39.119" v="461" actId="165"/>
          <ac:grpSpMkLst>
            <pc:docMk/>
            <pc:sldMk cId="2192957938" sldId="320"/>
            <ac:grpSpMk id="3" creationId="{99853170-E2BD-450D-8E8C-9C55400AF3DC}"/>
          </ac:grpSpMkLst>
        </pc:grpChg>
        <pc:grpChg chg="mod">
          <ac:chgData name="Nguyen Duc Duy" userId="854cf98ddb1abd4a" providerId="LiveId" clId="{EF1F1E0A-2427-4932-A7C8-246437589035}" dt="2021-12-15T16:12:17.574" v="468" actId="1076"/>
          <ac:grpSpMkLst>
            <pc:docMk/>
            <pc:sldMk cId="2192957938" sldId="320"/>
            <ac:grpSpMk id="4" creationId="{0B6FA491-BE69-40F1-B90A-C993A39BC7AB}"/>
          </ac:grpSpMkLst>
        </pc:grpChg>
        <pc:grpChg chg="del">
          <ac:chgData name="Nguyen Duc Duy" userId="854cf98ddb1abd4a" providerId="LiveId" clId="{EF1F1E0A-2427-4932-A7C8-246437589035}" dt="2021-12-15T16:12:13.555" v="466" actId="478"/>
          <ac:grpSpMkLst>
            <pc:docMk/>
            <pc:sldMk cId="2192957938" sldId="320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10:40.610" v="462" actId="478"/>
          <ac:picMkLst>
            <pc:docMk/>
            <pc:sldMk cId="2192957938" sldId="320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12:42.016" v="511" actId="692"/>
          <ac:picMkLst>
            <pc:docMk/>
            <pc:sldMk cId="2192957938" sldId="320"/>
            <ac:picMk id="10" creationId="{76C9C8E7-F22E-45EE-AF5A-1AC269B60E91}"/>
          </ac:picMkLst>
        </pc:picChg>
      </pc:sldChg>
      <pc:sldChg chg="add del setBg">
        <pc:chgData name="Nguyen Duc Duy" userId="854cf98ddb1abd4a" providerId="LiveId" clId="{EF1F1E0A-2427-4932-A7C8-246437589035}" dt="2021-12-15T15:55:09.642" v="8"/>
        <pc:sldMkLst>
          <pc:docMk/>
          <pc:sldMk cId="3506740464" sldId="320"/>
        </pc:sldMkLst>
      </pc:sldChg>
      <pc:sldChg chg="add del setBg">
        <pc:chgData name="Nguyen Duc Duy" userId="854cf98ddb1abd4a" providerId="LiveId" clId="{EF1F1E0A-2427-4932-A7C8-246437589035}" dt="2021-12-15T15:55:09.159" v="7"/>
        <pc:sldMkLst>
          <pc:docMk/>
          <pc:sldMk cId="2235206151" sldId="321"/>
        </pc:sldMkLst>
      </pc:sldChg>
      <pc:sldChg chg="addSp delSp modSp add mod">
        <pc:chgData name="Nguyen Duc Duy" userId="854cf98ddb1abd4a" providerId="LiveId" clId="{EF1F1E0A-2427-4932-A7C8-246437589035}" dt="2021-12-15T16:14:50.208" v="607" actId="20577"/>
        <pc:sldMkLst>
          <pc:docMk/>
          <pc:sldMk cId="4165130087" sldId="321"/>
        </pc:sldMkLst>
        <pc:spChg chg="mod topLvl">
          <ac:chgData name="Nguyen Duc Duy" userId="854cf98ddb1abd4a" providerId="LiveId" clId="{EF1F1E0A-2427-4932-A7C8-246437589035}" dt="2021-12-15T16:14:44.232" v="577" actId="20577"/>
          <ac:spMkLst>
            <pc:docMk/>
            <pc:sldMk cId="4165130087" sldId="321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14:50.208" v="607" actId="20577"/>
          <ac:spMkLst>
            <pc:docMk/>
            <pc:sldMk cId="4165130087" sldId="321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12:50.239" v="512" actId="165"/>
          <ac:grpSpMkLst>
            <pc:docMk/>
            <pc:sldMk cId="4165130087" sldId="321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12:52.702" v="513" actId="165"/>
          <ac:grpSpMkLst>
            <pc:docMk/>
            <pc:sldMk cId="4165130087" sldId="321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12:53.944" v="514" actId="478"/>
          <ac:picMkLst>
            <pc:docMk/>
            <pc:sldMk cId="4165130087" sldId="321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14:15.152" v="529" actId="14100"/>
          <ac:picMkLst>
            <pc:docMk/>
            <pc:sldMk cId="4165130087" sldId="321"/>
            <ac:picMk id="10" creationId="{6F340568-085E-4867-9F2A-473A3AD6C23D}"/>
          </ac:picMkLst>
        </pc:picChg>
        <pc:picChg chg="add mod">
          <ac:chgData name="Nguyen Duc Duy" userId="854cf98ddb1abd4a" providerId="LiveId" clId="{EF1F1E0A-2427-4932-A7C8-246437589035}" dt="2021-12-15T16:14:29.713" v="533" actId="692"/>
          <ac:picMkLst>
            <pc:docMk/>
            <pc:sldMk cId="4165130087" sldId="321"/>
            <ac:picMk id="12" creationId="{EAA306D7-20E2-4A13-8888-1298D8844145}"/>
          </ac:picMkLst>
        </pc:picChg>
        <pc:picChg chg="del mod topLvl">
          <ac:chgData name="Nguyen Duc Duy" userId="854cf98ddb1abd4a" providerId="LiveId" clId="{EF1F1E0A-2427-4932-A7C8-246437589035}" dt="2021-12-15T16:12:55.426" v="515" actId="478"/>
          <ac:picMkLst>
            <pc:docMk/>
            <pc:sldMk cId="4165130087" sldId="321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19:12.139" v="697" actId="20577"/>
        <pc:sldMkLst>
          <pc:docMk/>
          <pc:sldMk cId="3279624060" sldId="322"/>
        </pc:sldMkLst>
        <pc:spChg chg="mod topLvl">
          <ac:chgData name="Nguyen Duc Duy" userId="854cf98ddb1abd4a" providerId="LiveId" clId="{EF1F1E0A-2427-4932-A7C8-246437589035}" dt="2021-12-15T16:16:39.023" v="646" actId="20577"/>
          <ac:spMkLst>
            <pc:docMk/>
            <pc:sldMk cId="3279624060" sldId="322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19:12.139" v="697" actId="20577"/>
          <ac:spMkLst>
            <pc:docMk/>
            <pc:sldMk cId="3279624060" sldId="322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15:31.051" v="608" actId="165"/>
          <ac:grpSpMkLst>
            <pc:docMk/>
            <pc:sldMk cId="3279624060" sldId="322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15:55.166" v="615" actId="165"/>
          <ac:grpSpMkLst>
            <pc:docMk/>
            <pc:sldMk cId="3279624060" sldId="322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15:33.355" v="609" actId="478"/>
          <ac:picMkLst>
            <pc:docMk/>
            <pc:sldMk cId="3279624060" sldId="322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17:41.545" v="691" actId="692"/>
          <ac:picMkLst>
            <pc:docMk/>
            <pc:sldMk cId="3279624060" sldId="322"/>
            <ac:picMk id="10" creationId="{FD75C5FD-66B8-487E-85B6-8FA2DC3381A0}"/>
          </ac:picMkLst>
        </pc:picChg>
        <pc:picChg chg="add mod">
          <ac:chgData name="Nguyen Duc Duy" userId="854cf98ddb1abd4a" providerId="LiveId" clId="{EF1F1E0A-2427-4932-A7C8-246437589035}" dt="2021-12-15T16:17:44.785" v="693" actId="692"/>
          <ac:picMkLst>
            <pc:docMk/>
            <pc:sldMk cId="3279624060" sldId="322"/>
            <ac:picMk id="12" creationId="{96E42343-D4FB-4A2D-82E7-A4C25FEF9ABC}"/>
          </ac:picMkLst>
        </pc:picChg>
        <pc:picChg chg="del mod topLvl">
          <ac:chgData name="Nguyen Duc Duy" userId="854cf98ddb1abd4a" providerId="LiveId" clId="{EF1F1E0A-2427-4932-A7C8-246437589035}" dt="2021-12-15T16:15:57.543" v="616" actId="478"/>
          <ac:picMkLst>
            <pc:docMk/>
            <pc:sldMk cId="3279624060" sldId="322"/>
            <ac:picMk id="15" creationId="{00000000-0000-0000-0000-000000000000}"/>
          </ac:picMkLst>
        </pc:picChg>
      </pc:sldChg>
      <pc:sldChg chg="add del setBg">
        <pc:chgData name="Nguyen Duc Duy" userId="854cf98ddb1abd4a" providerId="LiveId" clId="{EF1F1E0A-2427-4932-A7C8-246437589035}" dt="2021-12-15T15:55:08.707" v="6"/>
        <pc:sldMkLst>
          <pc:docMk/>
          <pc:sldMk cId="4082316400" sldId="322"/>
        </pc:sldMkLst>
      </pc:sldChg>
      <pc:sldChg chg="addSp delSp modSp add mod">
        <pc:chgData name="Nguyen Duc Duy" userId="854cf98ddb1abd4a" providerId="LiveId" clId="{EF1F1E0A-2427-4932-A7C8-246437589035}" dt="2021-12-15T16:20:28.518" v="761" actId="14100"/>
        <pc:sldMkLst>
          <pc:docMk/>
          <pc:sldMk cId="1989207496" sldId="323"/>
        </pc:sldMkLst>
        <pc:spChg chg="mod topLvl">
          <ac:chgData name="Nguyen Duc Duy" userId="854cf98ddb1abd4a" providerId="LiveId" clId="{EF1F1E0A-2427-4932-A7C8-246437589035}" dt="2021-12-15T16:20:09.353" v="758" actId="20577"/>
          <ac:spMkLst>
            <pc:docMk/>
            <pc:sldMk cId="1989207496" sldId="323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20:03.260" v="741" actId="20577"/>
          <ac:spMkLst>
            <pc:docMk/>
            <pc:sldMk cId="1989207496" sldId="323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17:16.702" v="682" actId="165"/>
          <ac:grpSpMkLst>
            <pc:docMk/>
            <pc:sldMk cId="1989207496" sldId="323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19:18.125" v="698" actId="165"/>
          <ac:grpSpMkLst>
            <pc:docMk/>
            <pc:sldMk cId="1989207496" sldId="323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17:19.123" v="683" actId="478"/>
          <ac:picMkLst>
            <pc:docMk/>
            <pc:sldMk cId="1989207496" sldId="323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20:28.518" v="761" actId="14100"/>
          <ac:picMkLst>
            <pc:docMk/>
            <pc:sldMk cId="1989207496" sldId="323"/>
            <ac:picMk id="10" creationId="{11BFDCD3-660A-4EBA-8B9A-50FDC53FB797}"/>
          </ac:picMkLst>
        </pc:picChg>
        <pc:picChg chg="add mod">
          <ac:chgData name="Nguyen Duc Duy" userId="854cf98ddb1abd4a" providerId="LiveId" clId="{EF1F1E0A-2427-4932-A7C8-246437589035}" dt="2021-12-15T16:20:21.742" v="760" actId="14100"/>
          <ac:picMkLst>
            <pc:docMk/>
            <pc:sldMk cId="1989207496" sldId="323"/>
            <ac:picMk id="12" creationId="{AB64889A-F737-4751-952B-3D6E0CC81EC4}"/>
          </ac:picMkLst>
        </pc:picChg>
        <pc:picChg chg="del mod topLvl">
          <ac:chgData name="Nguyen Duc Duy" userId="854cf98ddb1abd4a" providerId="LiveId" clId="{EF1F1E0A-2427-4932-A7C8-246437589035}" dt="2021-12-15T16:19:19.800" v="699" actId="478"/>
          <ac:picMkLst>
            <pc:docMk/>
            <pc:sldMk cId="1989207496" sldId="323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22:49.199" v="840" actId="692"/>
        <pc:sldMkLst>
          <pc:docMk/>
          <pc:sldMk cId="3654837538" sldId="324"/>
        </pc:sldMkLst>
        <pc:spChg chg="mod topLvl">
          <ac:chgData name="Nguyen Duc Duy" userId="854cf98ddb1abd4a" providerId="LiveId" clId="{EF1F1E0A-2427-4932-A7C8-246437589035}" dt="2021-12-15T16:21:46.209" v="792" actId="20577"/>
          <ac:spMkLst>
            <pc:docMk/>
            <pc:sldMk cId="3654837538" sldId="324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21:53.875" v="827" actId="20577"/>
          <ac:spMkLst>
            <pc:docMk/>
            <pc:sldMk cId="3654837538" sldId="324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20:33.606" v="762" actId="165"/>
          <ac:grpSpMkLst>
            <pc:docMk/>
            <pc:sldMk cId="3654837538" sldId="324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20:36.133" v="763" actId="165"/>
          <ac:grpSpMkLst>
            <pc:docMk/>
            <pc:sldMk cId="3654837538" sldId="324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20:38.274" v="764" actId="478"/>
          <ac:picMkLst>
            <pc:docMk/>
            <pc:sldMk cId="3654837538" sldId="324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22:46.191" v="838" actId="692"/>
          <ac:picMkLst>
            <pc:docMk/>
            <pc:sldMk cId="3654837538" sldId="324"/>
            <ac:picMk id="10" creationId="{1A574533-830F-4060-94C1-41ECA660BD05}"/>
          </ac:picMkLst>
        </pc:picChg>
        <pc:picChg chg="add mod">
          <ac:chgData name="Nguyen Duc Duy" userId="854cf98ddb1abd4a" providerId="LiveId" clId="{EF1F1E0A-2427-4932-A7C8-246437589035}" dt="2021-12-15T16:22:49.199" v="840" actId="692"/>
          <ac:picMkLst>
            <pc:docMk/>
            <pc:sldMk cId="3654837538" sldId="324"/>
            <ac:picMk id="12" creationId="{4FF81428-3398-4F0C-994C-89151CD76444}"/>
          </ac:picMkLst>
        </pc:picChg>
        <pc:picChg chg="del mod topLvl">
          <ac:chgData name="Nguyen Duc Duy" userId="854cf98ddb1abd4a" providerId="LiveId" clId="{EF1F1E0A-2427-4932-A7C8-246437589035}" dt="2021-12-15T16:21:13.120" v="769" actId="478"/>
          <ac:picMkLst>
            <pc:docMk/>
            <pc:sldMk cId="3654837538" sldId="324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38:36.796" v="934" actId="1035"/>
        <pc:sldMkLst>
          <pc:docMk/>
          <pc:sldMk cId="2308355203" sldId="325"/>
        </pc:sldMkLst>
        <pc:spChg chg="mod topLvl">
          <ac:chgData name="Nguyen Duc Duy" userId="854cf98ddb1abd4a" providerId="LiveId" clId="{EF1F1E0A-2427-4932-A7C8-246437589035}" dt="2021-12-15T16:38:25.956" v="904" actId="1076"/>
          <ac:spMkLst>
            <pc:docMk/>
            <pc:sldMk cId="2308355203" sldId="325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38:15.236" v="903" actId="1076"/>
          <ac:spMkLst>
            <pc:docMk/>
            <pc:sldMk cId="2308355203" sldId="325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22:01.470" v="828" actId="165"/>
          <ac:grpSpMkLst>
            <pc:docMk/>
            <pc:sldMk cId="2308355203" sldId="325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22:03.654" v="829" actId="165"/>
          <ac:grpSpMkLst>
            <pc:docMk/>
            <pc:sldMk cId="2308355203" sldId="325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22:05.042" v="830" actId="478"/>
          <ac:picMkLst>
            <pc:docMk/>
            <pc:sldMk cId="2308355203" sldId="325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38:31.667" v="918" actId="1036"/>
          <ac:picMkLst>
            <pc:docMk/>
            <pc:sldMk cId="2308355203" sldId="325"/>
            <ac:picMk id="10" creationId="{3344F21F-828D-4E56-87C8-1A361D514AF7}"/>
          </ac:picMkLst>
        </pc:picChg>
        <pc:picChg chg="add mod">
          <ac:chgData name="Nguyen Duc Duy" userId="854cf98ddb1abd4a" providerId="LiveId" clId="{EF1F1E0A-2427-4932-A7C8-246437589035}" dt="2021-12-15T16:38:36.796" v="934" actId="1035"/>
          <ac:picMkLst>
            <pc:docMk/>
            <pc:sldMk cId="2308355203" sldId="325"/>
            <ac:picMk id="12" creationId="{51B2BA72-4DAA-4CF1-8F2E-47F4784F40D1}"/>
          </ac:picMkLst>
        </pc:picChg>
        <pc:picChg chg="del mod topLvl">
          <ac:chgData name="Nguyen Duc Duy" userId="854cf98ddb1abd4a" providerId="LiveId" clId="{EF1F1E0A-2427-4932-A7C8-246437589035}" dt="2021-12-15T16:22:05.617" v="831" actId="478"/>
          <ac:picMkLst>
            <pc:docMk/>
            <pc:sldMk cId="2308355203" sldId="325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41:39.642" v="1004" actId="20577"/>
        <pc:sldMkLst>
          <pc:docMk/>
          <pc:sldMk cId="1807705380" sldId="326"/>
        </pc:sldMkLst>
        <pc:spChg chg="mod topLvl">
          <ac:chgData name="Nguyen Duc Duy" userId="854cf98ddb1abd4a" providerId="LiveId" clId="{EF1F1E0A-2427-4932-A7C8-246437589035}" dt="2021-12-15T16:41:31.307" v="991" actId="20577"/>
          <ac:spMkLst>
            <pc:docMk/>
            <pc:sldMk cId="1807705380" sldId="326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41:39.642" v="1004" actId="20577"/>
          <ac:spMkLst>
            <pc:docMk/>
            <pc:sldMk cId="1807705380" sldId="326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38:45.292" v="935" actId="165"/>
          <ac:grpSpMkLst>
            <pc:docMk/>
            <pc:sldMk cId="1807705380" sldId="326"/>
            <ac:grpSpMk id="3" creationId="{99853170-E2BD-450D-8E8C-9C55400AF3DC}"/>
          </ac:grpSpMkLst>
        </pc:grpChg>
        <pc:grpChg chg="del">
          <ac:chgData name="Nguyen Duc Duy" userId="854cf98ddb1abd4a" providerId="LiveId" clId="{EF1F1E0A-2427-4932-A7C8-246437589035}" dt="2021-12-15T16:38:48.044" v="936" actId="165"/>
          <ac:grpSpMkLst>
            <pc:docMk/>
            <pc:sldMk cId="1807705380" sldId="326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38:49.498" v="937" actId="478"/>
          <ac:picMkLst>
            <pc:docMk/>
            <pc:sldMk cId="1807705380" sldId="326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41:09.692" v="952" actId="1076"/>
          <ac:picMkLst>
            <pc:docMk/>
            <pc:sldMk cId="1807705380" sldId="326"/>
            <ac:picMk id="10" creationId="{30D2F081-7FC4-459E-BB45-BB826A447264}"/>
          </ac:picMkLst>
        </pc:picChg>
        <pc:picChg chg="add mod">
          <ac:chgData name="Nguyen Duc Duy" userId="854cf98ddb1abd4a" providerId="LiveId" clId="{EF1F1E0A-2427-4932-A7C8-246437589035}" dt="2021-12-15T16:41:15.814" v="954" actId="692"/>
          <ac:picMkLst>
            <pc:docMk/>
            <pc:sldMk cId="1807705380" sldId="326"/>
            <ac:picMk id="12" creationId="{E84B81A4-EBE9-47F9-8EF7-6509FE8263C7}"/>
          </ac:picMkLst>
        </pc:picChg>
        <pc:picChg chg="del mod topLvl">
          <ac:chgData name="Nguyen Duc Duy" userId="854cf98ddb1abd4a" providerId="LiveId" clId="{EF1F1E0A-2427-4932-A7C8-246437589035}" dt="2021-12-15T16:38:50.152" v="938" actId="478"/>
          <ac:picMkLst>
            <pc:docMk/>
            <pc:sldMk cId="1807705380" sldId="326"/>
            <ac:picMk id="15" creationId="{00000000-0000-0000-0000-000000000000}"/>
          </ac:picMkLst>
        </pc:picChg>
      </pc:sldChg>
      <pc:sldChg chg="addSp delSp modSp add mod">
        <pc:chgData name="Nguyen Duc Duy" userId="854cf98ddb1abd4a" providerId="LiveId" clId="{EF1F1E0A-2427-4932-A7C8-246437589035}" dt="2021-12-15T16:45:00.474" v="1099" actId="692"/>
        <pc:sldMkLst>
          <pc:docMk/>
          <pc:sldMk cId="1050647000" sldId="327"/>
        </pc:sldMkLst>
        <pc:spChg chg="mod topLvl">
          <ac:chgData name="Nguyen Duc Duy" userId="854cf98ddb1abd4a" providerId="LiveId" clId="{EF1F1E0A-2427-4932-A7C8-246437589035}" dt="2021-12-15T16:44:15.193" v="1046" actId="20577"/>
          <ac:spMkLst>
            <pc:docMk/>
            <pc:sldMk cId="1050647000" sldId="327"/>
            <ac:spMk id="17" creationId="{DACCB18A-F386-4709-85AF-FD435FA7BBD5}"/>
          </ac:spMkLst>
        </pc:spChg>
        <pc:spChg chg="mod topLvl">
          <ac:chgData name="Nguyen Duc Duy" userId="854cf98ddb1abd4a" providerId="LiveId" clId="{EF1F1E0A-2427-4932-A7C8-246437589035}" dt="2021-12-15T16:44:23.237" v="1087" actId="20577"/>
          <ac:spMkLst>
            <pc:docMk/>
            <pc:sldMk cId="1050647000" sldId="327"/>
            <ac:spMk id="18" creationId="{DACCB18A-F386-4709-85AF-FD435FA7BBD5}"/>
          </ac:spMkLst>
        </pc:spChg>
        <pc:grpChg chg="del">
          <ac:chgData name="Nguyen Duc Duy" userId="854cf98ddb1abd4a" providerId="LiveId" clId="{EF1F1E0A-2427-4932-A7C8-246437589035}" dt="2021-12-15T16:43:19.236" v="1005" actId="165"/>
          <ac:grpSpMkLst>
            <pc:docMk/>
            <pc:sldMk cId="1050647000" sldId="327"/>
            <ac:grpSpMk id="3" creationId="{99853170-E2BD-450D-8E8C-9C55400AF3DC}"/>
          </ac:grpSpMkLst>
        </pc:grpChg>
        <pc:grpChg chg="add del">
          <ac:chgData name="Nguyen Duc Duy" userId="854cf98ddb1abd4a" providerId="LiveId" clId="{EF1F1E0A-2427-4932-A7C8-246437589035}" dt="2021-12-15T16:43:34.436" v="1014" actId="165"/>
          <ac:grpSpMkLst>
            <pc:docMk/>
            <pc:sldMk cId="1050647000" sldId="327"/>
            <ac:grpSpMk id="8" creationId="{B75A5403-C386-4412-9660-AA471622C3CC}"/>
          </ac:grpSpMkLst>
        </pc:grpChg>
        <pc:picChg chg="del mod topLvl">
          <ac:chgData name="Nguyen Duc Duy" userId="854cf98ddb1abd4a" providerId="LiveId" clId="{EF1F1E0A-2427-4932-A7C8-246437589035}" dt="2021-12-15T16:43:21.139" v="1006" actId="478"/>
          <ac:picMkLst>
            <pc:docMk/>
            <pc:sldMk cId="1050647000" sldId="327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6:44:34.046" v="1089" actId="692"/>
          <ac:picMkLst>
            <pc:docMk/>
            <pc:sldMk cId="1050647000" sldId="327"/>
            <ac:picMk id="10" creationId="{4BB52C2D-9A94-412E-9C0B-A040A6BD816B}"/>
          </ac:picMkLst>
        </pc:picChg>
        <pc:picChg chg="add mod">
          <ac:chgData name="Nguyen Duc Duy" userId="854cf98ddb1abd4a" providerId="LiveId" clId="{EF1F1E0A-2427-4932-A7C8-246437589035}" dt="2021-12-15T16:45:00.474" v="1099" actId="692"/>
          <ac:picMkLst>
            <pc:docMk/>
            <pc:sldMk cId="1050647000" sldId="327"/>
            <ac:picMk id="12" creationId="{66883B25-C5CF-4249-9583-DECFE5A5445D}"/>
          </ac:picMkLst>
        </pc:picChg>
        <pc:picChg chg="del mod topLvl">
          <ac:chgData name="Nguyen Duc Duy" userId="854cf98ddb1abd4a" providerId="LiveId" clId="{EF1F1E0A-2427-4932-A7C8-246437589035}" dt="2021-12-15T16:43:36.373" v="1015" actId="478"/>
          <ac:picMkLst>
            <pc:docMk/>
            <pc:sldMk cId="1050647000" sldId="327"/>
            <ac:picMk id="15" creationId="{00000000-0000-0000-0000-000000000000}"/>
          </ac:picMkLst>
        </pc:picChg>
      </pc:sldChg>
      <pc:sldChg chg="add del">
        <pc:chgData name="Nguyen Duc Duy" userId="854cf98ddb1abd4a" providerId="LiveId" clId="{EF1F1E0A-2427-4932-A7C8-246437589035}" dt="2021-12-15T16:45:07.610" v="1100" actId="47"/>
        <pc:sldMkLst>
          <pc:docMk/>
          <pc:sldMk cId="3053693490" sldId="328"/>
        </pc:sldMkLst>
      </pc:sldChg>
      <pc:sldChg chg="addSp delSp modSp add mod">
        <pc:chgData name="Nguyen Duc Duy" userId="854cf98ddb1abd4a" providerId="LiveId" clId="{EF1F1E0A-2427-4932-A7C8-246437589035}" dt="2021-12-15T17:25:35.177" v="2075" actId="207"/>
        <pc:sldMkLst>
          <pc:docMk/>
          <pc:sldMk cId="3085036672" sldId="328"/>
        </pc:sldMkLst>
        <pc:spChg chg="add del mod">
          <ac:chgData name="Nguyen Duc Duy" userId="854cf98ddb1abd4a" providerId="LiveId" clId="{EF1F1E0A-2427-4932-A7C8-246437589035}" dt="2021-12-15T16:53:36.945" v="1538" actId="478"/>
          <ac:spMkLst>
            <pc:docMk/>
            <pc:sldMk cId="3085036672" sldId="328"/>
            <ac:spMk id="2" creationId="{0DBC6DEF-C74A-4777-AD9F-77259E1C3F03}"/>
          </ac:spMkLst>
        </pc:spChg>
        <pc:spChg chg="add mod">
          <ac:chgData name="Nguyen Duc Duy" userId="854cf98ddb1abd4a" providerId="LiveId" clId="{EF1F1E0A-2427-4932-A7C8-246437589035}" dt="2021-12-15T17:25:35.177" v="2075" actId="207"/>
          <ac:spMkLst>
            <pc:docMk/>
            <pc:sldMk cId="3085036672" sldId="328"/>
            <ac:spMk id="3" creationId="{ABAB3EC8-6DE6-4CEC-B4D8-DCE32C23F9BC}"/>
          </ac:spMkLst>
        </pc:spChg>
        <pc:spChg chg="del">
          <ac:chgData name="Nguyen Duc Duy" userId="854cf98ddb1abd4a" providerId="LiveId" clId="{EF1F1E0A-2427-4932-A7C8-246437589035}" dt="2021-12-15T16:50:26.847" v="1229" actId="478"/>
          <ac:spMkLst>
            <pc:docMk/>
            <pc:sldMk cId="3085036672" sldId="328"/>
            <ac:spMk id="15" creationId="{AFC35DA0-E242-4BC5-BE57-1E7C4FBCDB7B}"/>
          </ac:spMkLst>
        </pc:spChg>
        <pc:spChg chg="add mod ord">
          <ac:chgData name="Nguyen Duc Duy" userId="854cf98ddb1abd4a" providerId="LiveId" clId="{EF1F1E0A-2427-4932-A7C8-246437589035}" dt="2021-12-15T17:25:26.156" v="2073" actId="167"/>
          <ac:spMkLst>
            <pc:docMk/>
            <pc:sldMk cId="3085036672" sldId="328"/>
            <ac:spMk id="16" creationId="{F696CBF1-D7F5-4917-94FA-3D042DE33E82}"/>
          </ac:spMkLst>
        </pc:spChg>
        <pc:spChg chg="del mod">
          <ac:chgData name="Nguyen Duc Duy" userId="854cf98ddb1abd4a" providerId="LiveId" clId="{EF1F1E0A-2427-4932-A7C8-246437589035}" dt="2021-12-15T17:07:54.985" v="1557" actId="478"/>
          <ac:spMkLst>
            <pc:docMk/>
            <pc:sldMk cId="3085036672" sldId="328"/>
            <ac:spMk id="17" creationId="{3B9C2B89-9CA0-4292-8193-4626343B0589}"/>
          </ac:spMkLst>
        </pc:spChg>
        <pc:grpChg chg="ord">
          <ac:chgData name="Nguyen Duc Duy" userId="854cf98ddb1abd4a" providerId="LiveId" clId="{EF1F1E0A-2427-4932-A7C8-246437589035}" dt="2021-12-15T17:25:27.795" v="2074" actId="167"/>
          <ac:grpSpMkLst>
            <pc:docMk/>
            <pc:sldMk cId="3085036672" sldId="328"/>
            <ac:grpSpMk id="4" creationId="{0B6FA491-BE69-40F1-B90A-C993A39BC7AB}"/>
          </ac:grpSpMkLst>
        </pc:grpChg>
        <pc:grpChg chg="del">
          <ac:chgData name="Nguyen Duc Duy" userId="854cf98ddb1abd4a" providerId="LiveId" clId="{EF1F1E0A-2427-4932-A7C8-246437589035}" dt="2021-12-15T16:50:26.198" v="1228" actId="478"/>
          <ac:grpSpMkLst>
            <pc:docMk/>
            <pc:sldMk cId="3085036672" sldId="328"/>
            <ac:grpSpMk id="14" creationId="{077D7B6B-530D-4A35-B3B5-58FD1053AEA1}"/>
          </ac:grpSpMkLst>
        </pc:grpChg>
        <pc:picChg chg="del">
          <ac:chgData name="Nguyen Duc Duy" userId="854cf98ddb1abd4a" providerId="LiveId" clId="{EF1F1E0A-2427-4932-A7C8-246437589035}" dt="2021-12-15T16:50:29.337" v="1230" actId="478"/>
          <ac:picMkLst>
            <pc:docMk/>
            <pc:sldMk cId="3085036672" sldId="328"/>
            <ac:picMk id="9" creationId="{00000000-0000-0000-0000-000000000000}"/>
          </ac:picMkLst>
        </pc:picChg>
        <pc:picChg chg="mod">
          <ac:chgData name="Nguyen Duc Duy" userId="854cf98ddb1abd4a" providerId="LiveId" clId="{EF1F1E0A-2427-4932-A7C8-246437589035}" dt="2021-12-15T16:53:48.851" v="1539" actId="1076"/>
          <ac:picMkLst>
            <pc:docMk/>
            <pc:sldMk cId="3085036672" sldId="328"/>
            <ac:picMk id="11" creationId="{00000000-0000-0000-0000-000000000000}"/>
          </ac:picMkLst>
        </pc:picChg>
        <pc:picChg chg="del">
          <ac:chgData name="Nguyen Duc Duy" userId="854cf98ddb1abd4a" providerId="LiveId" clId="{EF1F1E0A-2427-4932-A7C8-246437589035}" dt="2021-12-15T16:50:31.703" v="1231" actId="478"/>
          <ac:picMkLst>
            <pc:docMk/>
            <pc:sldMk cId="3085036672" sldId="328"/>
            <ac:picMk id="18" creationId="{E1202C12-21A8-433E-BA71-EB497545D062}"/>
          </ac:picMkLst>
        </pc:picChg>
      </pc:sldChg>
      <pc:sldChg chg="addSp delSp modSp add mod">
        <pc:chgData name="Nguyen Duc Duy" userId="854cf98ddb1abd4a" providerId="LiveId" clId="{EF1F1E0A-2427-4932-A7C8-246437589035}" dt="2021-12-15T17:20:18.777" v="1978"/>
        <pc:sldMkLst>
          <pc:docMk/>
          <pc:sldMk cId="70472994" sldId="329"/>
        </pc:sldMkLst>
        <pc:spChg chg="del">
          <ac:chgData name="Nguyen Duc Duy" userId="854cf98ddb1abd4a" providerId="LiveId" clId="{EF1F1E0A-2427-4932-A7C8-246437589035}" dt="2021-12-15T17:13:01.705" v="1569" actId="478"/>
          <ac:spMkLst>
            <pc:docMk/>
            <pc:sldMk cId="70472994" sldId="329"/>
            <ac:spMk id="3" creationId="{ABAB3EC8-6DE6-4CEC-B4D8-DCE32C23F9BC}"/>
          </ac:spMkLst>
        </pc:spChg>
        <pc:spChg chg="add mod">
          <ac:chgData name="Nguyen Duc Duy" userId="854cf98ddb1abd4a" providerId="LiveId" clId="{EF1F1E0A-2427-4932-A7C8-246437589035}" dt="2021-12-15T17:13:05.943" v="1570"/>
          <ac:spMkLst>
            <pc:docMk/>
            <pc:sldMk cId="70472994" sldId="329"/>
            <ac:spMk id="8" creationId="{D29D03DB-78D5-4196-A9DB-8604B9F3F4DE}"/>
          </ac:spMkLst>
        </pc:spChg>
        <pc:graphicFrameChg chg="add mod modGraphic">
          <ac:chgData name="Nguyen Duc Duy" userId="854cf98ddb1abd4a" providerId="LiveId" clId="{EF1F1E0A-2427-4932-A7C8-246437589035}" dt="2021-12-15T17:20:06.617" v="1976"/>
          <ac:graphicFrameMkLst>
            <pc:docMk/>
            <pc:sldMk cId="70472994" sldId="329"/>
            <ac:graphicFrameMk id="2" creationId="{49BD494F-F454-4E97-8BF3-092EF2D2929A}"/>
          </ac:graphicFrameMkLst>
        </pc:graphicFrameChg>
        <pc:graphicFrameChg chg="add mod">
          <ac:chgData name="Nguyen Duc Duy" userId="854cf98ddb1abd4a" providerId="LiveId" clId="{EF1F1E0A-2427-4932-A7C8-246437589035}" dt="2021-12-15T17:20:18.777" v="1978"/>
          <ac:graphicFrameMkLst>
            <pc:docMk/>
            <pc:sldMk cId="70472994" sldId="329"/>
            <ac:graphicFrameMk id="10" creationId="{ABEEA289-B8CA-4BA7-9B00-EDEC4A003C03}"/>
          </ac:graphicFrameMkLst>
        </pc:graphicFrameChg>
      </pc:sldChg>
      <pc:sldChg chg="addSp modSp add mod">
        <pc:chgData name="Nguyen Duc Duy" userId="854cf98ddb1abd4a" providerId="LiveId" clId="{EF1F1E0A-2427-4932-A7C8-246437589035}" dt="2021-12-15T17:24:46.553" v="2071" actId="207"/>
        <pc:sldMkLst>
          <pc:docMk/>
          <pc:sldMk cId="3919424707" sldId="330"/>
        </pc:sldMkLst>
        <pc:spChg chg="mod">
          <ac:chgData name="Nguyen Duc Duy" userId="854cf98ddb1abd4a" providerId="LiveId" clId="{EF1F1E0A-2427-4932-A7C8-246437589035}" dt="2021-12-15T17:24:46.553" v="2071" actId="207"/>
          <ac:spMkLst>
            <pc:docMk/>
            <pc:sldMk cId="3919424707" sldId="330"/>
            <ac:spMk id="3" creationId="{ABAB3EC8-6DE6-4CEC-B4D8-DCE32C23F9BC}"/>
          </ac:spMkLst>
        </pc:spChg>
        <pc:spChg chg="add mod ord">
          <ac:chgData name="Nguyen Duc Duy" userId="854cf98ddb1abd4a" providerId="LiveId" clId="{EF1F1E0A-2427-4932-A7C8-246437589035}" dt="2021-12-15T17:24:36.981" v="2069" actId="167"/>
          <ac:spMkLst>
            <pc:docMk/>
            <pc:sldMk cId="3919424707" sldId="330"/>
            <ac:spMk id="8" creationId="{6E0FDF10-3795-4BA2-91BC-5903327A36FB}"/>
          </ac:spMkLst>
        </pc:spChg>
        <pc:grpChg chg="ord">
          <ac:chgData name="Nguyen Duc Duy" userId="854cf98ddb1abd4a" providerId="LiveId" clId="{EF1F1E0A-2427-4932-A7C8-246437589035}" dt="2021-12-15T17:24:38.603" v="2070" actId="167"/>
          <ac:grpSpMkLst>
            <pc:docMk/>
            <pc:sldMk cId="3919424707" sldId="330"/>
            <ac:grpSpMk id="4" creationId="{0B6FA491-BE69-40F1-B90A-C993A39BC7AB}"/>
          </ac:grpSpMkLst>
        </pc:grpChg>
      </pc:sldChg>
      <pc:sldChg chg="addSp delSp modSp add mod">
        <pc:chgData name="Nguyen Duc Duy" userId="854cf98ddb1abd4a" providerId="LiveId" clId="{EF1F1E0A-2427-4932-A7C8-246437589035}" dt="2021-12-15T17:24:04.563" v="2063" actId="167"/>
        <pc:sldMkLst>
          <pc:docMk/>
          <pc:sldMk cId="99621247" sldId="331"/>
        </pc:sldMkLst>
        <pc:spChg chg="add del">
          <ac:chgData name="Nguyen Duc Duy" userId="854cf98ddb1abd4a" providerId="LiveId" clId="{EF1F1E0A-2427-4932-A7C8-246437589035}" dt="2021-12-15T17:21:55.813" v="2034" actId="11529"/>
          <ac:spMkLst>
            <pc:docMk/>
            <pc:sldMk cId="99621247" sldId="331"/>
            <ac:spMk id="2" creationId="{817D0977-C02C-4026-A5F7-F81D51FD690F}"/>
          </ac:spMkLst>
        </pc:spChg>
        <pc:spChg chg="mod ord">
          <ac:chgData name="Nguyen Duc Duy" userId="854cf98ddb1abd4a" providerId="LiveId" clId="{EF1F1E0A-2427-4932-A7C8-246437589035}" dt="2021-12-15T17:23:39.900" v="2056" actId="167"/>
          <ac:spMkLst>
            <pc:docMk/>
            <pc:sldMk cId="99621247" sldId="331"/>
            <ac:spMk id="3" creationId="{ABAB3EC8-6DE6-4CEC-B4D8-DCE32C23F9BC}"/>
          </ac:spMkLst>
        </pc:spChg>
        <pc:spChg chg="ord">
          <ac:chgData name="Nguyen Duc Duy" userId="854cf98ddb1abd4a" providerId="LiveId" clId="{EF1F1E0A-2427-4932-A7C8-246437589035}" dt="2021-12-15T17:23:57.500" v="2062" actId="167"/>
          <ac:spMkLst>
            <pc:docMk/>
            <pc:sldMk cId="99621247" sldId="331"/>
            <ac:spMk id="5" creationId="{3F5A680C-661C-4534-8C88-22E215D4100A}"/>
          </ac:spMkLst>
        </pc:spChg>
        <pc:spChg chg="add mod ord">
          <ac:chgData name="Nguyen Duc Duy" userId="854cf98ddb1abd4a" providerId="LiveId" clId="{EF1F1E0A-2427-4932-A7C8-246437589035}" dt="2021-12-15T17:23:51.308" v="2060" actId="167"/>
          <ac:spMkLst>
            <pc:docMk/>
            <pc:sldMk cId="99621247" sldId="331"/>
            <ac:spMk id="8" creationId="{0C66C623-BA27-43A5-A374-F3958D9D6993}"/>
          </ac:spMkLst>
        </pc:spChg>
        <pc:grpChg chg="ord">
          <ac:chgData name="Nguyen Duc Duy" userId="854cf98ddb1abd4a" providerId="LiveId" clId="{EF1F1E0A-2427-4932-A7C8-246437589035}" dt="2021-12-15T17:24:04.563" v="2063" actId="167"/>
          <ac:grpSpMkLst>
            <pc:docMk/>
            <pc:sldMk cId="99621247" sldId="331"/>
            <ac:grpSpMk id="4" creationId="{0B6FA491-BE69-40F1-B90A-C993A39BC7AB}"/>
          </ac:grpSpMkLst>
        </pc:grpChg>
      </pc:sldChg>
      <pc:sldChg chg="delSp modSp add mod">
        <pc:chgData name="Nguyen Duc Duy" userId="854cf98ddb1abd4a" providerId="LiveId" clId="{EF1F1E0A-2427-4932-A7C8-246437589035}" dt="2021-12-15T17:30:53.839" v="2211" actId="1076"/>
        <pc:sldMkLst>
          <pc:docMk/>
          <pc:sldMk cId="2120824267" sldId="332"/>
        </pc:sldMkLst>
        <pc:spChg chg="mod topLvl">
          <ac:chgData name="Nguyen Duc Duy" userId="854cf98ddb1abd4a" providerId="LiveId" clId="{EF1F1E0A-2427-4932-A7C8-246437589035}" dt="2021-12-15T17:30:30.195" v="2207" actId="165"/>
          <ac:spMkLst>
            <pc:docMk/>
            <pc:sldMk cId="2120824267" sldId="332"/>
            <ac:spMk id="5" creationId="{3F5A680C-661C-4534-8C88-22E215D4100A}"/>
          </ac:spMkLst>
        </pc:spChg>
        <pc:spChg chg="mod topLvl">
          <ac:chgData name="Nguyen Duc Duy" userId="854cf98ddb1abd4a" providerId="LiveId" clId="{EF1F1E0A-2427-4932-A7C8-246437589035}" dt="2021-12-15T17:30:30.195" v="2207" actId="165"/>
          <ac:spMkLst>
            <pc:docMk/>
            <pc:sldMk cId="2120824267" sldId="332"/>
            <ac:spMk id="6" creationId="{2B33FC65-F7B5-4F92-A634-955AC02E9E0A}"/>
          </ac:spMkLst>
        </pc:spChg>
        <pc:spChg chg="mod topLvl">
          <ac:chgData name="Nguyen Duc Duy" userId="854cf98ddb1abd4a" providerId="LiveId" clId="{EF1F1E0A-2427-4932-A7C8-246437589035}" dt="2021-12-15T17:30:38.676" v="2208" actId="165"/>
          <ac:spMkLst>
            <pc:docMk/>
            <pc:sldMk cId="2120824267" sldId="332"/>
            <ac:spMk id="9" creationId="{FB26E5C3-2FC1-4E10-A0C1-2F002435F487}"/>
          </ac:spMkLst>
        </pc:spChg>
        <pc:spChg chg="mod topLvl">
          <ac:chgData name="Nguyen Duc Duy" userId="854cf98ddb1abd4a" providerId="LiveId" clId="{EF1F1E0A-2427-4932-A7C8-246437589035}" dt="2021-12-15T17:30:38.676" v="2208" actId="165"/>
          <ac:spMkLst>
            <pc:docMk/>
            <pc:sldMk cId="2120824267" sldId="332"/>
            <ac:spMk id="12" creationId="{83699E8C-3870-4374-A23C-0F93D2645B56}"/>
          </ac:spMkLst>
        </pc:spChg>
        <pc:spChg chg="mod topLvl">
          <ac:chgData name="Nguyen Duc Duy" userId="854cf98ddb1abd4a" providerId="LiveId" clId="{EF1F1E0A-2427-4932-A7C8-246437589035}" dt="2021-12-15T17:30:38.676" v="2208" actId="165"/>
          <ac:spMkLst>
            <pc:docMk/>
            <pc:sldMk cId="2120824267" sldId="332"/>
            <ac:spMk id="13" creationId="{28670175-20C9-4D96-A109-A051A565927B}"/>
          </ac:spMkLst>
        </pc:spChg>
        <pc:spChg chg="mod topLvl">
          <ac:chgData name="Nguyen Duc Duy" userId="854cf98ddb1abd4a" providerId="LiveId" clId="{EF1F1E0A-2427-4932-A7C8-246437589035}" dt="2021-12-15T17:30:38.676" v="2208" actId="165"/>
          <ac:spMkLst>
            <pc:docMk/>
            <pc:sldMk cId="2120824267" sldId="332"/>
            <ac:spMk id="14" creationId="{117C0E99-292B-4654-9050-EA3718482BB3}"/>
          </ac:spMkLst>
        </pc:spChg>
        <pc:spChg chg="mod topLvl">
          <ac:chgData name="Nguyen Duc Duy" userId="854cf98ddb1abd4a" providerId="LiveId" clId="{EF1F1E0A-2427-4932-A7C8-246437589035}" dt="2021-12-15T17:30:38.676" v="2208" actId="165"/>
          <ac:spMkLst>
            <pc:docMk/>
            <pc:sldMk cId="2120824267" sldId="332"/>
            <ac:spMk id="15" creationId="{38467470-3F0B-4977-A070-D7C0AA4469D8}"/>
          </ac:spMkLst>
        </pc:spChg>
        <pc:spChg chg="mod topLvl">
          <ac:chgData name="Nguyen Duc Duy" userId="854cf98ddb1abd4a" providerId="LiveId" clId="{EF1F1E0A-2427-4932-A7C8-246437589035}" dt="2021-12-15T17:30:46.143" v="2210" actId="1076"/>
          <ac:spMkLst>
            <pc:docMk/>
            <pc:sldMk cId="2120824267" sldId="332"/>
            <ac:spMk id="16" creationId="{CA9FDFF5-AA44-4586-90C8-5B03FDC9C7AB}"/>
          </ac:spMkLst>
        </pc:spChg>
        <pc:spChg chg="mod topLvl">
          <ac:chgData name="Nguyen Duc Duy" userId="854cf98ddb1abd4a" providerId="LiveId" clId="{EF1F1E0A-2427-4932-A7C8-246437589035}" dt="2021-12-15T17:30:46.143" v="2210" actId="1076"/>
          <ac:spMkLst>
            <pc:docMk/>
            <pc:sldMk cId="2120824267" sldId="332"/>
            <ac:spMk id="17" creationId="{47241BCC-1FEA-420E-B332-EB9F8808D437}"/>
          </ac:spMkLst>
        </pc:spChg>
        <pc:spChg chg="mod topLvl">
          <ac:chgData name="Nguyen Duc Duy" userId="854cf98ddb1abd4a" providerId="LiveId" clId="{EF1F1E0A-2427-4932-A7C8-246437589035}" dt="2021-12-15T17:30:53.839" v="2211" actId="1076"/>
          <ac:spMkLst>
            <pc:docMk/>
            <pc:sldMk cId="2120824267" sldId="332"/>
            <ac:spMk id="18" creationId="{5F255E94-84A7-4BAF-B06A-D2868A24A726}"/>
          </ac:spMkLst>
        </pc:spChg>
        <pc:grpChg chg="del mod">
          <ac:chgData name="Nguyen Duc Duy" userId="854cf98ddb1abd4a" providerId="LiveId" clId="{EF1F1E0A-2427-4932-A7C8-246437589035}" dt="2021-12-15T17:30:38.676" v="2208" actId="165"/>
          <ac:grpSpMkLst>
            <pc:docMk/>
            <pc:sldMk cId="2120824267" sldId="332"/>
            <ac:grpSpMk id="3" creationId="{9D2C46AC-E5A9-4618-A27C-9A4EB8DEA462}"/>
          </ac:grpSpMkLst>
        </pc:grpChg>
        <pc:grpChg chg="del">
          <ac:chgData name="Nguyen Duc Duy" userId="854cf98ddb1abd4a" providerId="LiveId" clId="{EF1F1E0A-2427-4932-A7C8-246437589035}" dt="2021-12-15T17:30:30.195" v="2207" actId="165"/>
          <ac:grpSpMkLst>
            <pc:docMk/>
            <pc:sldMk cId="2120824267" sldId="332"/>
            <ac:grpSpMk id="4" creationId="{0B6FA491-BE69-40F1-B90A-C993A39BC7AB}"/>
          </ac:grpSpMkLst>
        </pc:grpChg>
        <pc:graphicFrameChg chg="del mod">
          <ac:chgData name="Nguyen Duc Duy" userId="854cf98ddb1abd4a" providerId="LiveId" clId="{EF1F1E0A-2427-4932-A7C8-246437589035}" dt="2021-12-15T17:30:24.745" v="2206" actId="18245"/>
          <ac:graphicFrameMkLst>
            <pc:docMk/>
            <pc:sldMk cId="2120824267" sldId="332"/>
            <ac:graphicFrameMk id="2" creationId="{49BD494F-F454-4E97-8BF3-092EF2D2929A}"/>
          </ac:graphicFrameMkLst>
        </pc:graphicFrameChg>
        <pc:graphicFrameChg chg="del">
          <ac:chgData name="Nguyen Duc Duy" userId="854cf98ddb1abd4a" providerId="LiveId" clId="{EF1F1E0A-2427-4932-A7C8-246437589035}" dt="2021-12-15T17:29:49.934" v="2201" actId="478"/>
          <ac:graphicFrameMkLst>
            <pc:docMk/>
            <pc:sldMk cId="2120824267" sldId="332"/>
            <ac:graphicFrameMk id="10" creationId="{ABEEA289-B8CA-4BA7-9B00-EDEC4A003C03}"/>
          </ac:graphicFrameMkLst>
        </pc:graphicFrameChg>
      </pc:sldChg>
      <pc:sldChg chg="addSp delSp modSp add mod">
        <pc:chgData name="Nguyen Duc Duy" userId="854cf98ddb1abd4a" providerId="LiveId" clId="{EF1F1E0A-2427-4932-A7C8-246437589035}" dt="2021-12-15T17:34:03.679" v="2297" actId="1076"/>
        <pc:sldMkLst>
          <pc:docMk/>
          <pc:sldMk cId="1929807993" sldId="333"/>
        </pc:sldMkLst>
        <pc:spChg chg="mod">
          <ac:chgData name="Nguyen Duc Duy" userId="854cf98ddb1abd4a" providerId="LiveId" clId="{EF1F1E0A-2427-4932-A7C8-246437589035}" dt="2021-12-15T17:33:23.924" v="2252" actId="20577"/>
          <ac:spMkLst>
            <pc:docMk/>
            <pc:sldMk cId="1929807993" sldId="333"/>
            <ac:spMk id="10" creationId="{E2404756-3CA6-4878-8B3D-C000F66EA55F}"/>
          </ac:spMkLst>
        </pc:spChg>
        <pc:spChg chg="mod">
          <ac:chgData name="Nguyen Duc Duy" userId="854cf98ddb1abd4a" providerId="LiveId" clId="{EF1F1E0A-2427-4932-A7C8-246437589035}" dt="2021-12-15T17:33:38.313" v="2292" actId="20577"/>
          <ac:spMkLst>
            <pc:docMk/>
            <pc:sldMk cId="1929807993" sldId="333"/>
            <ac:spMk id="13" creationId="{C5C72127-833C-4336-9A3D-DBB6EFF274D2}"/>
          </ac:spMkLst>
        </pc:spChg>
        <pc:picChg chg="add mod">
          <ac:chgData name="Nguyen Duc Duy" userId="854cf98ddb1abd4a" providerId="LiveId" clId="{EF1F1E0A-2427-4932-A7C8-246437589035}" dt="2021-12-15T17:33:53.455" v="2294" actId="14100"/>
          <ac:picMkLst>
            <pc:docMk/>
            <pc:sldMk cId="1929807993" sldId="333"/>
            <ac:picMk id="3" creationId="{F335989E-2421-4649-81CC-45679A34922D}"/>
          </ac:picMkLst>
        </pc:picChg>
        <pc:picChg chg="del">
          <ac:chgData name="Nguyen Duc Duy" userId="854cf98ddb1abd4a" providerId="LiveId" clId="{EF1F1E0A-2427-4932-A7C8-246437589035}" dt="2021-12-15T17:31:51.731" v="2213" actId="478"/>
          <ac:picMkLst>
            <pc:docMk/>
            <pc:sldMk cId="1929807993" sldId="333"/>
            <ac:picMk id="8" creationId="{00000000-0000-0000-0000-000000000000}"/>
          </ac:picMkLst>
        </pc:picChg>
        <pc:picChg chg="del">
          <ac:chgData name="Nguyen Duc Duy" userId="854cf98ddb1abd4a" providerId="LiveId" clId="{EF1F1E0A-2427-4932-A7C8-246437589035}" dt="2021-12-15T17:31:53.768" v="2214" actId="478"/>
          <ac:picMkLst>
            <pc:docMk/>
            <pc:sldMk cId="1929807993" sldId="333"/>
            <ac:picMk id="9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7:34:03.679" v="2297" actId="1076"/>
          <ac:picMkLst>
            <pc:docMk/>
            <pc:sldMk cId="1929807993" sldId="333"/>
            <ac:picMk id="12" creationId="{0BA6FDA1-7656-4667-B55C-2B259C1C40AF}"/>
          </ac:picMkLst>
        </pc:picChg>
      </pc:sldChg>
      <pc:sldChg chg="addSp delSp modSp add mod ord">
        <pc:chgData name="Nguyen Duc Duy" userId="854cf98ddb1abd4a" providerId="LiveId" clId="{EF1F1E0A-2427-4932-A7C8-246437589035}" dt="2021-12-15T17:36:50.605" v="2338" actId="20577"/>
        <pc:sldMkLst>
          <pc:docMk/>
          <pc:sldMk cId="1049455101" sldId="334"/>
        </pc:sldMkLst>
        <pc:spChg chg="mod">
          <ac:chgData name="Nguyen Duc Duy" userId="854cf98ddb1abd4a" providerId="LiveId" clId="{EF1F1E0A-2427-4932-A7C8-246437589035}" dt="2021-12-15T17:36:50.605" v="2338" actId="20577"/>
          <ac:spMkLst>
            <pc:docMk/>
            <pc:sldMk cId="1049455101" sldId="334"/>
            <ac:spMk id="9" creationId="{89F3BA53-9EA2-412E-B62D-695F9D3672C9}"/>
          </ac:spMkLst>
        </pc:spChg>
        <pc:picChg chg="del">
          <ac:chgData name="Nguyen Duc Duy" userId="854cf98ddb1abd4a" providerId="LiveId" clId="{EF1F1E0A-2427-4932-A7C8-246437589035}" dt="2021-12-15T17:36:36.171" v="2307" actId="478"/>
          <ac:picMkLst>
            <pc:docMk/>
            <pc:sldMk cId="1049455101" sldId="334"/>
            <ac:picMk id="2" creationId="{00000000-0000-0000-0000-000000000000}"/>
          </ac:picMkLst>
        </pc:picChg>
        <pc:picChg chg="add mod">
          <ac:chgData name="Nguyen Duc Duy" userId="854cf98ddb1abd4a" providerId="LiveId" clId="{EF1F1E0A-2427-4932-A7C8-246437589035}" dt="2021-12-15T17:36:41.079" v="2309" actId="692"/>
          <ac:picMkLst>
            <pc:docMk/>
            <pc:sldMk cId="1049455101" sldId="334"/>
            <ac:picMk id="8" creationId="{9A0AE4C5-F4EA-43A0-833C-FC4B065FFEA4}"/>
          </ac:picMkLst>
        </pc:picChg>
      </pc:sldChg>
      <pc:sldChg chg="addSp delSp modSp add mod ord">
        <pc:chgData name="Nguyen Duc Duy" userId="854cf98ddb1abd4a" providerId="LiveId" clId="{EF1F1E0A-2427-4932-A7C8-246437589035}" dt="2021-12-15T17:42:24.817" v="2451" actId="20577"/>
        <pc:sldMkLst>
          <pc:docMk/>
          <pc:sldMk cId="925234290" sldId="335"/>
        </pc:sldMkLst>
        <pc:spChg chg="del">
          <ac:chgData name="Nguyen Duc Duy" userId="854cf98ddb1abd4a" providerId="LiveId" clId="{EF1F1E0A-2427-4932-A7C8-246437589035}" dt="2021-12-15T17:42:02.124" v="2395" actId="478"/>
          <ac:spMkLst>
            <pc:docMk/>
            <pc:sldMk cId="925234290" sldId="335"/>
            <ac:spMk id="10" creationId="{E2404756-3CA6-4878-8B3D-C000F66EA55F}"/>
          </ac:spMkLst>
        </pc:spChg>
        <pc:spChg chg="mod">
          <ac:chgData name="Nguyen Duc Duy" userId="854cf98ddb1abd4a" providerId="LiveId" clId="{EF1F1E0A-2427-4932-A7C8-246437589035}" dt="2021-12-15T17:42:24.817" v="2451" actId="20577"/>
          <ac:spMkLst>
            <pc:docMk/>
            <pc:sldMk cId="925234290" sldId="335"/>
            <ac:spMk id="13" creationId="{C5C72127-833C-4336-9A3D-DBB6EFF274D2}"/>
          </ac:spMkLst>
        </pc:spChg>
        <pc:picChg chg="del">
          <ac:chgData name="Nguyen Duc Duy" userId="854cf98ddb1abd4a" providerId="LiveId" clId="{EF1F1E0A-2427-4932-A7C8-246437589035}" dt="2021-12-15T17:41:47.551" v="2391" actId="478"/>
          <ac:picMkLst>
            <pc:docMk/>
            <pc:sldMk cId="925234290" sldId="335"/>
            <ac:picMk id="3" creationId="{F335989E-2421-4649-81CC-45679A34922D}"/>
          </ac:picMkLst>
        </pc:picChg>
        <pc:picChg chg="del">
          <ac:chgData name="Nguyen Duc Duy" userId="854cf98ddb1abd4a" providerId="LiveId" clId="{EF1F1E0A-2427-4932-A7C8-246437589035}" dt="2021-12-15T17:41:57.245" v="2393" actId="478"/>
          <ac:picMkLst>
            <pc:docMk/>
            <pc:sldMk cId="925234290" sldId="335"/>
            <ac:picMk id="12" creationId="{0BA6FDA1-7656-4667-B55C-2B259C1C40AF}"/>
          </ac:picMkLst>
        </pc:picChg>
        <pc:picChg chg="add mod">
          <ac:chgData name="Nguyen Duc Duy" userId="854cf98ddb1abd4a" providerId="LiveId" clId="{EF1F1E0A-2427-4932-A7C8-246437589035}" dt="2021-12-15T17:42:10.630" v="2397" actId="14100"/>
          <ac:picMkLst>
            <pc:docMk/>
            <pc:sldMk cId="925234290" sldId="335"/>
            <ac:picMk id="15" creationId="{8831480A-93B2-4DE9-B427-8CBE126A21EF}"/>
          </ac:picMkLst>
        </pc:picChg>
      </pc:sldChg>
      <pc:sldChg chg="addSp delSp modSp add mod">
        <pc:chgData name="Nguyen Duc Duy" userId="854cf98ddb1abd4a" providerId="LiveId" clId="{EF1F1E0A-2427-4932-A7C8-246437589035}" dt="2021-12-15T17:40:55.202" v="2383" actId="20577"/>
        <pc:sldMkLst>
          <pc:docMk/>
          <pc:sldMk cId="2128101558" sldId="336"/>
        </pc:sldMkLst>
        <pc:spChg chg="mod">
          <ac:chgData name="Nguyen Duc Duy" userId="854cf98ddb1abd4a" providerId="LiveId" clId="{EF1F1E0A-2427-4932-A7C8-246437589035}" dt="2021-12-15T17:40:55.202" v="2383" actId="20577"/>
          <ac:spMkLst>
            <pc:docMk/>
            <pc:sldMk cId="2128101558" sldId="336"/>
            <ac:spMk id="9" creationId="{89F3BA53-9EA2-412E-B62D-695F9D3672C9}"/>
          </ac:spMkLst>
        </pc:spChg>
        <pc:picChg chg="add del">
          <ac:chgData name="Nguyen Duc Duy" userId="854cf98ddb1abd4a" providerId="LiveId" clId="{EF1F1E0A-2427-4932-A7C8-246437589035}" dt="2021-12-15T17:40:06.772" v="2345" actId="22"/>
          <ac:picMkLst>
            <pc:docMk/>
            <pc:sldMk cId="2128101558" sldId="336"/>
            <ac:picMk id="3" creationId="{444D0E68-7A9D-4EDA-A41D-805BA964C6DE}"/>
          </ac:picMkLst>
        </pc:picChg>
        <pc:picChg chg="del">
          <ac:chgData name="Nguyen Duc Duy" userId="854cf98ddb1abd4a" providerId="LiveId" clId="{EF1F1E0A-2427-4932-A7C8-246437589035}" dt="2021-12-15T17:40:01.727" v="2343" actId="478"/>
          <ac:picMkLst>
            <pc:docMk/>
            <pc:sldMk cId="2128101558" sldId="336"/>
            <ac:picMk id="8" creationId="{9A0AE4C5-F4EA-43A0-833C-FC4B065FFEA4}"/>
          </ac:picMkLst>
        </pc:picChg>
        <pc:picChg chg="add mod">
          <ac:chgData name="Nguyen Duc Duy" userId="854cf98ddb1abd4a" providerId="LiveId" clId="{EF1F1E0A-2427-4932-A7C8-246437589035}" dt="2021-12-15T17:40:45.974" v="2350" actId="1076"/>
          <ac:picMkLst>
            <pc:docMk/>
            <pc:sldMk cId="2128101558" sldId="336"/>
            <ac:picMk id="12" creationId="{F41BBCAF-5A39-4F91-9D15-896810D5A809}"/>
          </ac:picMkLst>
        </pc:picChg>
      </pc:sldChg>
      <pc:sldChg chg="addSp delSp modSp add mod ord">
        <pc:chgData name="Nguyen Duc Duy" userId="854cf98ddb1abd4a" providerId="LiveId" clId="{EF1F1E0A-2427-4932-A7C8-246437589035}" dt="2021-12-15T17:46:53.480" v="2506" actId="20577"/>
        <pc:sldMkLst>
          <pc:docMk/>
          <pc:sldMk cId="114848828" sldId="337"/>
        </pc:sldMkLst>
        <pc:spChg chg="mod">
          <ac:chgData name="Nguyen Duc Duy" userId="854cf98ddb1abd4a" providerId="LiveId" clId="{EF1F1E0A-2427-4932-A7C8-246437589035}" dt="2021-12-15T17:46:44.521" v="2485" actId="20577"/>
          <ac:spMkLst>
            <pc:docMk/>
            <pc:sldMk cId="114848828" sldId="337"/>
            <ac:spMk id="9" creationId="{89F3BA53-9EA2-412E-B62D-695F9D3672C9}"/>
          </ac:spMkLst>
        </pc:spChg>
        <pc:spChg chg="add mod">
          <ac:chgData name="Nguyen Duc Duy" userId="854cf98ddb1abd4a" providerId="LiveId" clId="{EF1F1E0A-2427-4932-A7C8-246437589035}" dt="2021-12-15T17:46:53.480" v="2506" actId="20577"/>
          <ac:spMkLst>
            <pc:docMk/>
            <pc:sldMk cId="114848828" sldId="337"/>
            <ac:spMk id="15" creationId="{BA054AE8-C03E-40F1-80AF-2BED79954978}"/>
          </ac:spMkLst>
        </pc:spChg>
        <pc:picChg chg="add mod">
          <ac:chgData name="Nguyen Duc Duy" userId="854cf98ddb1abd4a" providerId="LiveId" clId="{EF1F1E0A-2427-4932-A7C8-246437589035}" dt="2021-12-15T17:44:27.862" v="2460" actId="1076"/>
          <ac:picMkLst>
            <pc:docMk/>
            <pc:sldMk cId="114848828" sldId="337"/>
            <ac:picMk id="3" creationId="{5A5B7F72-498F-46BD-9E38-D4DCD2819E5E}"/>
          </ac:picMkLst>
        </pc:picChg>
        <pc:picChg chg="del">
          <ac:chgData name="Nguyen Duc Duy" userId="854cf98ddb1abd4a" providerId="LiveId" clId="{EF1F1E0A-2427-4932-A7C8-246437589035}" dt="2021-12-15T17:44:18.403" v="2455" actId="478"/>
          <ac:picMkLst>
            <pc:docMk/>
            <pc:sldMk cId="114848828" sldId="337"/>
            <ac:picMk id="8" creationId="{9A0AE4C5-F4EA-43A0-833C-FC4B065FFEA4}"/>
          </ac:picMkLst>
        </pc:picChg>
        <pc:picChg chg="add mod">
          <ac:chgData name="Nguyen Duc Duy" userId="854cf98ddb1abd4a" providerId="LiveId" clId="{EF1F1E0A-2427-4932-A7C8-246437589035}" dt="2021-12-15T17:46:36.310" v="2465" actId="1076"/>
          <ac:picMkLst>
            <pc:docMk/>
            <pc:sldMk cId="114848828" sldId="337"/>
            <ac:picMk id="12" creationId="{81E83BC2-C5F6-471B-B8E4-2CE364EC255C}"/>
          </ac:picMkLst>
        </pc:picChg>
      </pc:sldChg>
      <pc:sldChg chg="modSp add mod">
        <pc:chgData name="Nguyen Duc Duy" userId="854cf98ddb1abd4a" providerId="LiveId" clId="{EF1F1E0A-2427-4932-A7C8-246437589035}" dt="2021-12-15T17:54:39.125" v="2591" actId="167"/>
        <pc:sldMkLst>
          <pc:docMk/>
          <pc:sldMk cId="2984507132" sldId="338"/>
        </pc:sldMkLst>
        <pc:spChg chg="mod ord">
          <ac:chgData name="Nguyen Duc Duy" userId="854cf98ddb1abd4a" providerId="LiveId" clId="{EF1F1E0A-2427-4932-A7C8-246437589035}" dt="2021-12-15T17:52:37.897" v="2585" actId="167"/>
          <ac:spMkLst>
            <pc:docMk/>
            <pc:sldMk cId="2984507132" sldId="338"/>
            <ac:spMk id="3" creationId="{ABAB3EC8-6DE6-4CEC-B4D8-DCE32C23F9BC}"/>
          </ac:spMkLst>
        </pc:spChg>
        <pc:spChg chg="mod ord">
          <ac:chgData name="Nguyen Duc Duy" userId="854cf98ddb1abd4a" providerId="LiveId" clId="{EF1F1E0A-2427-4932-A7C8-246437589035}" dt="2021-12-15T17:52:52.922" v="2589" actId="167"/>
          <ac:spMkLst>
            <pc:docMk/>
            <pc:sldMk cId="2984507132" sldId="338"/>
            <ac:spMk id="16" creationId="{F696CBF1-D7F5-4917-94FA-3D042DE33E82}"/>
          </ac:spMkLst>
        </pc:spChg>
        <pc:grpChg chg="ord">
          <ac:chgData name="Nguyen Duc Duy" userId="854cf98ddb1abd4a" providerId="LiveId" clId="{EF1F1E0A-2427-4932-A7C8-246437589035}" dt="2021-12-15T17:54:39.125" v="2591" actId="167"/>
          <ac:grpSpMkLst>
            <pc:docMk/>
            <pc:sldMk cId="2984507132" sldId="338"/>
            <ac:grpSpMk id="4" creationId="{0B6FA491-BE69-40F1-B90A-C993A39BC7AB}"/>
          </ac:grpSpMkLst>
        </pc:grpChg>
      </pc:sldChg>
      <pc:sldMasterChg chg="setBg modSldLayout">
        <pc:chgData name="Nguyen Duc Duy" userId="854cf98ddb1abd4a" providerId="LiveId" clId="{EF1F1E0A-2427-4932-A7C8-246437589035}" dt="2021-12-15T16:05:45.064" v="298"/>
        <pc:sldMasterMkLst>
          <pc:docMk/>
          <pc:sldMasterMk cId="281271077" sldId="2147483648"/>
        </pc:sldMasterMkLst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3403401922" sldId="2147483649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1482546119" sldId="2147483650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2243528252" sldId="2147483651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1765458930" sldId="2147483652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3717844231" sldId="2147483653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413186545" sldId="2147483654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2536018966" sldId="2147483655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3063579402" sldId="2147483656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2140572815" sldId="2147483657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3427568942" sldId="2147483658"/>
          </pc:sldLayoutMkLst>
        </pc:sldLayoutChg>
        <pc:sldLayoutChg chg="setBg">
          <pc:chgData name="Nguyen Duc Duy" userId="854cf98ddb1abd4a" providerId="LiveId" clId="{EF1F1E0A-2427-4932-A7C8-246437589035}" dt="2021-12-15T16:05:45.064" v="298"/>
          <pc:sldLayoutMkLst>
            <pc:docMk/>
            <pc:sldMasterMk cId="281271077" sldId="2147483648"/>
            <pc:sldLayoutMk cId="730285870" sldId="2147483659"/>
          </pc:sldLayoutMkLst>
        </pc:sldLayoutChg>
      </pc:sldMasterChg>
    </pc:docChg>
  </pc:docChgLst>
  <pc:docChgLst>
    <pc:chgData name="Nguyen Duc Duy" userId="854cf98ddb1abd4a" providerId="LiveId" clId="{646D539A-CD20-45F7-A3FE-7E156753E467}"/>
    <pc:docChg chg="undo custSel addSld delSld modSld sldOrd">
      <pc:chgData name="Nguyen Duc Duy" userId="854cf98ddb1abd4a" providerId="LiveId" clId="{646D539A-CD20-45F7-A3FE-7E156753E467}" dt="2021-08-14T05:01:04.374" v="6149"/>
      <pc:docMkLst>
        <pc:docMk/>
      </pc:docMkLst>
      <pc:sldChg chg="addSp delSp modSp mod modTransition setBg modAnim modShow">
        <pc:chgData name="Nguyen Duc Duy" userId="854cf98ddb1abd4a" providerId="LiveId" clId="{646D539A-CD20-45F7-A3FE-7E156753E467}" dt="2021-08-13T13:34:21.344" v="5737"/>
        <pc:sldMkLst>
          <pc:docMk/>
          <pc:sldMk cId="2468573939" sldId="256"/>
        </pc:sldMkLst>
        <pc:spChg chg="add mod">
          <ac:chgData name="Nguyen Duc Duy" userId="854cf98ddb1abd4a" providerId="LiveId" clId="{646D539A-CD20-45F7-A3FE-7E156753E467}" dt="2021-08-13T06:44:26.513" v="178" actId="164"/>
          <ac:spMkLst>
            <pc:docMk/>
            <pc:sldMk cId="2468573939" sldId="256"/>
            <ac:spMk id="2" creationId="{5CFDB39C-7D17-48A0-93EC-68C5E4EEB75E}"/>
          </ac:spMkLst>
        </pc:spChg>
        <pc:spChg chg="add del mod">
          <ac:chgData name="Nguyen Duc Duy" userId="854cf98ddb1abd4a" providerId="LiveId" clId="{646D539A-CD20-45F7-A3FE-7E156753E467}" dt="2021-08-13T06:38:34.930" v="56" actId="478"/>
          <ac:spMkLst>
            <pc:docMk/>
            <pc:sldMk cId="2468573939" sldId="256"/>
            <ac:spMk id="3" creationId="{F3CA8BD0-C629-45C3-9C7E-493F570C7F2F}"/>
          </ac:spMkLst>
        </pc:spChg>
        <pc:spChg chg="add del mod">
          <ac:chgData name="Nguyen Duc Duy" userId="854cf98ddb1abd4a" providerId="LiveId" clId="{646D539A-CD20-45F7-A3FE-7E156753E467}" dt="2021-08-13T06:56:03.407" v="745" actId="478"/>
          <ac:spMkLst>
            <pc:docMk/>
            <pc:sldMk cId="2468573939" sldId="256"/>
            <ac:spMk id="4" creationId="{2DE45C0D-8AAC-4D49-9F0D-5D68F461AED5}"/>
          </ac:spMkLst>
        </pc:spChg>
        <pc:spChg chg="add mod">
          <ac:chgData name="Nguyen Duc Duy" userId="854cf98ddb1abd4a" providerId="LiveId" clId="{646D539A-CD20-45F7-A3FE-7E156753E467}" dt="2021-08-13T06:42:44.051" v="160" actId="14100"/>
          <ac:spMkLst>
            <pc:docMk/>
            <pc:sldMk cId="2468573939" sldId="256"/>
            <ac:spMk id="6" creationId="{F04E7B09-94DC-4FC9-A0C0-50C09B783E2B}"/>
          </ac:spMkLst>
        </pc:spChg>
        <pc:spChg chg="add del mod">
          <ac:chgData name="Nguyen Duc Duy" userId="854cf98ddb1abd4a" providerId="LiveId" clId="{646D539A-CD20-45F7-A3FE-7E156753E467}" dt="2021-08-13T06:42:26.557" v="156" actId="478"/>
          <ac:spMkLst>
            <pc:docMk/>
            <pc:sldMk cId="2468573939" sldId="256"/>
            <ac:spMk id="7" creationId="{7E1D0936-78A4-4A08-9938-F0848DB94128}"/>
          </ac:spMkLst>
        </pc:spChg>
        <pc:spChg chg="add mod">
          <ac:chgData name="Nguyen Duc Duy" userId="854cf98ddb1abd4a" providerId="LiveId" clId="{646D539A-CD20-45F7-A3FE-7E156753E467}" dt="2021-08-13T06:42:49.917" v="163" actId="1076"/>
          <ac:spMkLst>
            <pc:docMk/>
            <pc:sldMk cId="2468573939" sldId="256"/>
            <ac:spMk id="8" creationId="{D2E984F5-3A12-4BCC-B5E7-7A3A25D91E69}"/>
          </ac:spMkLst>
        </pc:spChg>
        <pc:spChg chg="add del mod">
          <ac:chgData name="Nguyen Duc Duy" userId="854cf98ddb1abd4a" providerId="LiveId" clId="{646D539A-CD20-45F7-A3FE-7E156753E467}" dt="2021-08-13T06:43:40.568" v="172" actId="478"/>
          <ac:spMkLst>
            <pc:docMk/>
            <pc:sldMk cId="2468573939" sldId="256"/>
            <ac:spMk id="9" creationId="{54D4B228-C7AB-4F67-AE56-5582B4E6D49B}"/>
          </ac:spMkLst>
        </pc:spChg>
        <pc:spChg chg="add mod">
          <ac:chgData name="Nguyen Duc Duy" userId="854cf98ddb1abd4a" providerId="LiveId" clId="{646D539A-CD20-45F7-A3FE-7E156753E467}" dt="2021-08-13T06:44:26.513" v="178" actId="164"/>
          <ac:spMkLst>
            <pc:docMk/>
            <pc:sldMk cId="2468573939" sldId="256"/>
            <ac:spMk id="10" creationId="{9A2B09BA-EC95-4251-AE81-5E84AB1DE5E6}"/>
          </ac:spMkLst>
        </pc:spChg>
        <pc:spChg chg="add mod">
          <ac:chgData name="Nguyen Duc Duy" userId="854cf98ddb1abd4a" providerId="LiveId" clId="{646D539A-CD20-45F7-A3FE-7E156753E467}" dt="2021-08-13T07:01:19.847" v="813" actId="692"/>
          <ac:spMkLst>
            <pc:docMk/>
            <pc:sldMk cId="2468573939" sldId="256"/>
            <ac:spMk id="12" creationId="{6F4ED416-D834-44C5-B056-3BA7E807C76A}"/>
          </ac:spMkLst>
        </pc:spChg>
        <pc:spChg chg="add mod">
          <ac:chgData name="Nguyen Duc Duy" userId="854cf98ddb1abd4a" providerId="LiveId" clId="{646D539A-CD20-45F7-A3FE-7E156753E467}" dt="2021-08-13T06:47:54.949" v="268" actId="20577"/>
          <ac:spMkLst>
            <pc:docMk/>
            <pc:sldMk cId="2468573939" sldId="256"/>
            <ac:spMk id="13" creationId="{ACACBB7F-1875-406B-BBA8-26199FD51966}"/>
          </ac:spMkLst>
        </pc:spChg>
        <pc:spChg chg="add mod">
          <ac:chgData name="Nguyen Duc Duy" userId="854cf98ddb1abd4a" providerId="LiveId" clId="{646D539A-CD20-45F7-A3FE-7E156753E467}" dt="2021-08-13T06:57:34.467" v="750" actId="164"/>
          <ac:spMkLst>
            <pc:docMk/>
            <pc:sldMk cId="2468573939" sldId="256"/>
            <ac:spMk id="14" creationId="{0A390FDB-0493-4495-B629-925B59AF3917}"/>
          </ac:spMkLst>
        </pc:spChg>
        <pc:spChg chg="add mod">
          <ac:chgData name="Nguyen Duc Duy" userId="854cf98ddb1abd4a" providerId="LiveId" clId="{646D539A-CD20-45F7-A3FE-7E156753E467}" dt="2021-08-13T06:57:34.467" v="750" actId="164"/>
          <ac:spMkLst>
            <pc:docMk/>
            <pc:sldMk cId="2468573939" sldId="256"/>
            <ac:spMk id="15" creationId="{4E893457-EEFD-425E-B47E-4D439EFD1DAD}"/>
          </ac:spMkLst>
        </pc:spChg>
        <pc:spChg chg="add mod">
          <ac:chgData name="Nguyen Duc Duy" userId="854cf98ddb1abd4a" providerId="LiveId" clId="{646D539A-CD20-45F7-A3FE-7E156753E467}" dt="2021-08-13T06:57:34.467" v="750" actId="164"/>
          <ac:spMkLst>
            <pc:docMk/>
            <pc:sldMk cId="2468573939" sldId="256"/>
            <ac:spMk id="16" creationId="{22C52C07-2B65-4AA5-B9B2-72700B138548}"/>
          </ac:spMkLst>
        </pc:spChg>
        <pc:spChg chg="add mod">
          <ac:chgData name="Nguyen Duc Duy" userId="854cf98ddb1abd4a" providerId="LiveId" clId="{646D539A-CD20-45F7-A3FE-7E156753E467}" dt="2021-08-13T06:57:34.467" v="750" actId="164"/>
          <ac:spMkLst>
            <pc:docMk/>
            <pc:sldMk cId="2468573939" sldId="256"/>
            <ac:spMk id="17" creationId="{BBAD704E-865A-4163-81AE-DB77D62B497B}"/>
          </ac:spMkLst>
        </pc:spChg>
        <pc:spChg chg="add mod">
          <ac:chgData name="Nguyen Duc Duy" userId="854cf98ddb1abd4a" providerId="LiveId" clId="{646D539A-CD20-45F7-A3FE-7E156753E467}" dt="2021-08-13T06:51:58.275" v="439" actId="1076"/>
          <ac:spMkLst>
            <pc:docMk/>
            <pc:sldMk cId="2468573939" sldId="256"/>
            <ac:spMk id="18" creationId="{BB3C0A58-4DFF-44AF-9B94-17C1701F687A}"/>
          </ac:spMkLst>
        </pc:spChg>
        <pc:spChg chg="add mod">
          <ac:chgData name="Nguyen Duc Duy" userId="854cf98ddb1abd4a" providerId="LiveId" clId="{646D539A-CD20-45F7-A3FE-7E156753E467}" dt="2021-08-13T06:52:26.301" v="442" actId="207"/>
          <ac:spMkLst>
            <pc:docMk/>
            <pc:sldMk cId="2468573939" sldId="256"/>
            <ac:spMk id="19" creationId="{46BB476F-BD7E-46F6-B728-64B9F5E59246}"/>
          </ac:spMkLst>
        </pc:spChg>
        <pc:spChg chg="add mod">
          <ac:chgData name="Nguyen Duc Duy" userId="854cf98ddb1abd4a" providerId="LiveId" clId="{646D539A-CD20-45F7-A3FE-7E156753E467}" dt="2021-08-13T13:33:42.017" v="5736" actId="207"/>
          <ac:spMkLst>
            <pc:docMk/>
            <pc:sldMk cId="2468573939" sldId="256"/>
            <ac:spMk id="20" creationId="{FB76C50F-43B6-4F75-A8CA-0779DB19AD41}"/>
          </ac:spMkLst>
        </pc:spChg>
        <pc:grpChg chg="add del mod">
          <ac:chgData name="Nguyen Duc Duy" userId="854cf98ddb1abd4a" providerId="LiveId" clId="{646D539A-CD20-45F7-A3FE-7E156753E467}" dt="2021-08-13T06:58:38.229" v="759" actId="21"/>
          <ac:grpSpMkLst>
            <pc:docMk/>
            <pc:sldMk cId="2468573939" sldId="256"/>
            <ac:grpSpMk id="11" creationId="{62EA3008-3BDE-4781-A636-EE94333FDBB1}"/>
          </ac:grpSpMkLst>
        </pc:grpChg>
        <pc:grpChg chg="add mod">
          <ac:chgData name="Nguyen Duc Duy" userId="854cf98ddb1abd4a" providerId="LiveId" clId="{646D539A-CD20-45F7-A3FE-7E156753E467}" dt="2021-08-13T06:57:34.467" v="750" actId="164"/>
          <ac:grpSpMkLst>
            <pc:docMk/>
            <pc:sldMk cId="2468573939" sldId="256"/>
            <ac:grpSpMk id="21" creationId="{D946A373-34F8-4E7D-8FF7-896ACF3E0363}"/>
          </ac:grpSpMkLst>
        </pc:grpChg>
        <pc:picChg chg="del mod">
          <ac:chgData name="Nguyen Duc Duy" userId="854cf98ddb1abd4a" providerId="LiveId" clId="{646D539A-CD20-45F7-A3FE-7E156753E467}" dt="2021-08-13T06:36:38.959" v="34" actId="21"/>
          <ac:picMkLst>
            <pc:docMk/>
            <pc:sldMk cId="2468573939" sldId="256"/>
            <ac:picMk id="5" creationId="{2599D255-0D46-408E-9917-F623AD6BBA2A}"/>
          </ac:picMkLst>
        </pc:picChg>
        <pc:picChg chg="add mod">
          <ac:chgData name="Nguyen Duc Duy" userId="854cf98ddb1abd4a" providerId="LiveId" clId="{646D539A-CD20-45F7-A3FE-7E156753E467}" dt="2021-08-13T08:05:39.066" v="1430" actId="1076"/>
          <ac:picMkLst>
            <pc:docMk/>
            <pc:sldMk cId="2468573939" sldId="256"/>
            <ac:picMk id="23" creationId="{911B2E31-ABDC-49F0-89A9-EF2C3FCD3812}"/>
          </ac:picMkLst>
        </pc:picChg>
        <pc:picChg chg="add mod">
          <ac:chgData name="Nguyen Duc Duy" userId="854cf98ddb1abd4a" providerId="LiveId" clId="{646D539A-CD20-45F7-A3FE-7E156753E467}" dt="2021-08-13T08:05:34.698" v="1429" actId="1076"/>
          <ac:picMkLst>
            <pc:docMk/>
            <pc:sldMk cId="2468573939" sldId="256"/>
            <ac:picMk id="25" creationId="{F0A6FE57-90C3-4842-8E7D-09016C8086B2}"/>
          </ac:picMkLst>
        </pc:picChg>
        <pc:picChg chg="add mod">
          <ac:chgData name="Nguyen Duc Duy" userId="854cf98ddb1abd4a" providerId="LiveId" clId="{646D539A-CD20-45F7-A3FE-7E156753E467}" dt="2021-08-13T08:06:04.561" v="1435" actId="1076"/>
          <ac:picMkLst>
            <pc:docMk/>
            <pc:sldMk cId="2468573939" sldId="256"/>
            <ac:picMk id="27" creationId="{C238ADF1-4273-4200-9280-EC4CEBF85EFC}"/>
          </ac:picMkLst>
        </pc:picChg>
        <pc:picChg chg="add mod">
          <ac:chgData name="Nguyen Duc Duy" userId="854cf98ddb1abd4a" providerId="LiveId" clId="{646D539A-CD20-45F7-A3FE-7E156753E467}" dt="2021-08-13T08:06:08.211" v="1437" actId="1076"/>
          <ac:picMkLst>
            <pc:docMk/>
            <pc:sldMk cId="2468573939" sldId="256"/>
            <ac:picMk id="28" creationId="{3F4AC251-E05D-474F-9CD8-138B1C6CD861}"/>
          </ac:picMkLst>
        </pc:picChg>
        <pc:picChg chg="add mod">
          <ac:chgData name="Nguyen Duc Duy" userId="854cf98ddb1abd4a" providerId="LiveId" clId="{646D539A-CD20-45F7-A3FE-7E156753E467}" dt="2021-08-13T08:06:21.099" v="1442" actId="1076"/>
          <ac:picMkLst>
            <pc:docMk/>
            <pc:sldMk cId="2468573939" sldId="256"/>
            <ac:picMk id="29" creationId="{468997A6-DA6E-454D-BCC7-60130FC82931}"/>
          </ac:picMkLst>
        </pc:picChg>
        <pc:picChg chg="add mod">
          <ac:chgData name="Nguyen Duc Duy" userId="854cf98ddb1abd4a" providerId="LiveId" clId="{646D539A-CD20-45F7-A3FE-7E156753E467}" dt="2021-08-13T08:06:17.685" v="1441" actId="1076"/>
          <ac:picMkLst>
            <pc:docMk/>
            <pc:sldMk cId="2468573939" sldId="256"/>
            <ac:picMk id="30" creationId="{D78416E5-8B3B-4AD5-B2D3-BB19C79DE5AB}"/>
          </ac:picMkLst>
        </pc:picChg>
      </pc:sldChg>
      <pc:sldChg chg="addSp delSp modSp new mod ord modTransition setBg modAnim">
        <pc:chgData name="Nguyen Duc Duy" userId="854cf98ddb1abd4a" providerId="LiveId" clId="{646D539A-CD20-45F7-A3FE-7E156753E467}" dt="2021-08-13T13:50:32.201" v="5865"/>
        <pc:sldMkLst>
          <pc:docMk/>
          <pc:sldMk cId="3612280195" sldId="257"/>
        </pc:sldMkLst>
        <pc:spChg chg="del">
          <ac:chgData name="Nguyen Duc Duy" userId="854cf98ddb1abd4a" providerId="LiveId" clId="{646D539A-CD20-45F7-A3FE-7E156753E467}" dt="2021-08-13T06:36:36.462" v="32" actId="478"/>
          <ac:spMkLst>
            <pc:docMk/>
            <pc:sldMk cId="3612280195" sldId="257"/>
            <ac:spMk id="2" creationId="{0009B7A1-D6E2-4A37-AA35-21C5E03D5E91}"/>
          </ac:spMkLst>
        </pc:spChg>
        <pc:spChg chg="del">
          <ac:chgData name="Nguyen Duc Duy" userId="854cf98ddb1abd4a" providerId="LiveId" clId="{646D539A-CD20-45F7-A3FE-7E156753E467}" dt="2021-08-13T06:36:36.462" v="32" actId="478"/>
          <ac:spMkLst>
            <pc:docMk/>
            <pc:sldMk cId="3612280195" sldId="257"/>
            <ac:spMk id="3" creationId="{91E08C8A-9934-4F7A-9C34-70688C979BB7}"/>
          </ac:spMkLst>
        </pc:spChg>
        <pc:spChg chg="mod">
          <ac:chgData name="Nguyen Duc Duy" userId="854cf98ddb1abd4a" providerId="LiveId" clId="{646D539A-CD20-45F7-A3FE-7E156753E467}" dt="2021-08-13T06:58:41.737" v="760"/>
          <ac:spMkLst>
            <pc:docMk/>
            <pc:sldMk cId="3612280195" sldId="257"/>
            <ac:spMk id="6" creationId="{8E3C0146-E6C5-4A20-824E-82884757A4BE}"/>
          </ac:spMkLst>
        </pc:spChg>
        <pc:spChg chg="mod">
          <ac:chgData name="Nguyen Duc Duy" userId="854cf98ddb1abd4a" providerId="LiveId" clId="{646D539A-CD20-45F7-A3FE-7E156753E467}" dt="2021-08-13T06:58:41.737" v="760"/>
          <ac:spMkLst>
            <pc:docMk/>
            <pc:sldMk cId="3612280195" sldId="257"/>
            <ac:spMk id="7" creationId="{57721347-BCFD-42E4-8663-3B6C88D841BC}"/>
          </ac:spMkLst>
        </pc:spChg>
        <pc:spChg chg="add mod">
          <ac:chgData name="Nguyen Duc Duy" userId="854cf98ddb1abd4a" providerId="LiveId" clId="{646D539A-CD20-45F7-A3FE-7E156753E467}" dt="2021-08-13T07:02:11.694" v="855" actId="1076"/>
          <ac:spMkLst>
            <pc:docMk/>
            <pc:sldMk cId="3612280195" sldId="257"/>
            <ac:spMk id="8" creationId="{123690CC-B693-4259-BDB6-3178E3A37B90}"/>
          </ac:spMkLst>
        </pc:spChg>
        <pc:spChg chg="add mod">
          <ac:chgData name="Nguyen Duc Duy" userId="854cf98ddb1abd4a" providerId="LiveId" clId="{646D539A-CD20-45F7-A3FE-7E156753E467}" dt="2021-08-13T13:48:06.897" v="5828" actId="1076"/>
          <ac:spMkLst>
            <pc:docMk/>
            <pc:sldMk cId="3612280195" sldId="257"/>
            <ac:spMk id="9" creationId="{B14713C1-AAE0-4649-881F-EE0FFAE1C44B}"/>
          </ac:spMkLst>
        </pc:spChg>
        <pc:spChg chg="add mod">
          <ac:chgData name="Nguyen Duc Duy" userId="854cf98ddb1abd4a" providerId="LiveId" clId="{646D539A-CD20-45F7-A3FE-7E156753E467}" dt="2021-08-13T13:39:10.835" v="5759" actId="164"/>
          <ac:spMkLst>
            <pc:docMk/>
            <pc:sldMk cId="3612280195" sldId="257"/>
            <ac:spMk id="10" creationId="{0B7E65AF-EF6B-474F-9070-66B0BBB261C3}"/>
          </ac:spMkLst>
        </pc:spChg>
        <pc:spChg chg="add del mod">
          <ac:chgData name="Nguyen Duc Duy" userId="854cf98ddb1abd4a" providerId="LiveId" clId="{646D539A-CD20-45F7-A3FE-7E156753E467}" dt="2021-08-13T13:38:43.723" v="5755" actId="478"/>
          <ac:spMkLst>
            <pc:docMk/>
            <pc:sldMk cId="3612280195" sldId="257"/>
            <ac:spMk id="11" creationId="{2F1B5CD1-D6EF-4CAA-8F6E-C10139A7B264}"/>
          </ac:spMkLst>
        </pc:spChg>
        <pc:spChg chg="add del mod">
          <ac:chgData name="Nguyen Duc Duy" userId="854cf98ddb1abd4a" providerId="LiveId" clId="{646D539A-CD20-45F7-A3FE-7E156753E467}" dt="2021-08-13T13:38:43.723" v="5755" actId="478"/>
          <ac:spMkLst>
            <pc:docMk/>
            <pc:sldMk cId="3612280195" sldId="257"/>
            <ac:spMk id="12" creationId="{D57DF263-9E72-46B5-A115-5071D2DCBDD1}"/>
          </ac:spMkLst>
        </pc:spChg>
        <pc:spChg chg="add del mod">
          <ac:chgData name="Nguyen Duc Duy" userId="854cf98ddb1abd4a" providerId="LiveId" clId="{646D539A-CD20-45F7-A3FE-7E156753E467}" dt="2021-08-13T13:38:43.723" v="5755" actId="478"/>
          <ac:spMkLst>
            <pc:docMk/>
            <pc:sldMk cId="3612280195" sldId="257"/>
            <ac:spMk id="13" creationId="{BED304C0-2E3A-438C-9C48-FB51AACA2498}"/>
          </ac:spMkLst>
        </pc:spChg>
        <pc:spChg chg="add mod">
          <ac:chgData name="Nguyen Duc Duy" userId="854cf98ddb1abd4a" providerId="LiveId" clId="{646D539A-CD20-45F7-A3FE-7E156753E467}" dt="2021-08-13T13:46:44.946" v="5816" actId="1076"/>
          <ac:spMkLst>
            <pc:docMk/>
            <pc:sldMk cId="3612280195" sldId="257"/>
            <ac:spMk id="14" creationId="{328EDCA0-3027-4D21-818F-FC3B68EFDF51}"/>
          </ac:spMkLst>
        </pc:spChg>
        <pc:spChg chg="add mod">
          <ac:chgData name="Nguyen Duc Duy" userId="854cf98ddb1abd4a" providerId="LiveId" clId="{646D539A-CD20-45F7-A3FE-7E156753E467}" dt="2021-08-13T13:45:47.892" v="5809" actId="1076"/>
          <ac:spMkLst>
            <pc:docMk/>
            <pc:sldMk cId="3612280195" sldId="257"/>
            <ac:spMk id="15" creationId="{BFB6CD6D-8CDA-42A3-9B6B-C4F9FB578722}"/>
          </ac:spMkLst>
        </pc:spChg>
        <pc:spChg chg="add mod">
          <ac:chgData name="Nguyen Duc Duy" userId="854cf98ddb1abd4a" providerId="LiveId" clId="{646D539A-CD20-45F7-A3FE-7E156753E467}" dt="2021-08-13T13:39:25.450" v="5760" actId="164"/>
          <ac:spMkLst>
            <pc:docMk/>
            <pc:sldMk cId="3612280195" sldId="257"/>
            <ac:spMk id="16" creationId="{60A99AAA-345E-49B0-8C59-7543766CB08C}"/>
          </ac:spMkLst>
        </pc:spChg>
        <pc:spChg chg="add mod">
          <ac:chgData name="Nguyen Duc Duy" userId="854cf98ddb1abd4a" providerId="LiveId" clId="{646D539A-CD20-45F7-A3FE-7E156753E467}" dt="2021-08-13T13:39:25.450" v="5760" actId="164"/>
          <ac:spMkLst>
            <pc:docMk/>
            <pc:sldMk cId="3612280195" sldId="257"/>
            <ac:spMk id="17" creationId="{538151BF-A04D-47AE-86BE-EE760FEFB2A2}"/>
          </ac:spMkLst>
        </pc:spChg>
        <pc:spChg chg="add mod">
          <ac:chgData name="Nguyen Duc Duy" userId="854cf98ddb1abd4a" providerId="LiveId" clId="{646D539A-CD20-45F7-A3FE-7E156753E467}" dt="2021-08-13T13:39:10.835" v="5759" actId="164"/>
          <ac:spMkLst>
            <pc:docMk/>
            <pc:sldMk cId="3612280195" sldId="257"/>
            <ac:spMk id="18" creationId="{17B1949C-D45F-4B9E-A60B-90BA8BEF199A}"/>
          </ac:spMkLst>
        </pc:spChg>
        <pc:spChg chg="add mod">
          <ac:chgData name="Nguyen Duc Duy" userId="854cf98ddb1abd4a" providerId="LiveId" clId="{646D539A-CD20-45F7-A3FE-7E156753E467}" dt="2021-08-13T13:39:10.835" v="5759" actId="164"/>
          <ac:spMkLst>
            <pc:docMk/>
            <pc:sldMk cId="3612280195" sldId="257"/>
            <ac:spMk id="19" creationId="{E1EB53BA-B4E4-44DD-8819-D6F7B34253AA}"/>
          </ac:spMkLst>
        </pc:spChg>
        <pc:spChg chg="add mod">
          <ac:chgData name="Nguyen Duc Duy" userId="854cf98ddb1abd4a" providerId="LiveId" clId="{646D539A-CD20-45F7-A3FE-7E156753E467}" dt="2021-08-13T13:39:10.835" v="5759" actId="164"/>
          <ac:spMkLst>
            <pc:docMk/>
            <pc:sldMk cId="3612280195" sldId="257"/>
            <ac:spMk id="20" creationId="{86613A24-68E5-4FE3-BB9E-344B19D6DB95}"/>
          </ac:spMkLst>
        </pc:spChg>
        <pc:spChg chg="add mod">
          <ac:chgData name="Nguyen Duc Duy" userId="854cf98ddb1abd4a" providerId="LiveId" clId="{646D539A-CD20-45F7-A3FE-7E156753E467}" dt="2021-08-13T13:38:34.445" v="5752" actId="571"/>
          <ac:spMkLst>
            <pc:docMk/>
            <pc:sldMk cId="3612280195" sldId="257"/>
            <ac:spMk id="21" creationId="{617BA862-C629-4FB2-B80A-85367B42D466}"/>
          </ac:spMkLst>
        </pc:spChg>
        <pc:spChg chg="add mod">
          <ac:chgData name="Nguyen Duc Duy" userId="854cf98ddb1abd4a" providerId="LiveId" clId="{646D539A-CD20-45F7-A3FE-7E156753E467}" dt="2021-08-13T13:38:34.445" v="5752" actId="571"/>
          <ac:spMkLst>
            <pc:docMk/>
            <pc:sldMk cId="3612280195" sldId="257"/>
            <ac:spMk id="22" creationId="{9154A5AF-D3A1-4F43-AA24-A30BD532E980}"/>
          </ac:spMkLst>
        </pc:spChg>
        <pc:spChg chg="add del mod">
          <ac:chgData name="Nguyen Duc Duy" userId="854cf98ddb1abd4a" providerId="LiveId" clId="{646D539A-CD20-45F7-A3FE-7E156753E467}" dt="2021-08-13T13:48:09.077" v="5843"/>
          <ac:spMkLst>
            <pc:docMk/>
            <pc:sldMk cId="3612280195" sldId="257"/>
            <ac:spMk id="23" creationId="{D1D0E805-3E3B-4EB8-B060-055B88F44CD0}"/>
          </ac:spMkLst>
        </pc:spChg>
        <pc:spChg chg="add mod">
          <ac:chgData name="Nguyen Duc Duy" userId="854cf98ddb1abd4a" providerId="LiveId" clId="{646D539A-CD20-45F7-A3FE-7E156753E467}" dt="2021-08-13T13:43:53.604" v="5794" actId="571"/>
          <ac:spMkLst>
            <pc:docMk/>
            <pc:sldMk cId="3612280195" sldId="257"/>
            <ac:spMk id="24" creationId="{396E2208-AF5B-4A87-9A2B-7DFB74331614}"/>
          </ac:spMkLst>
        </pc:spChg>
        <pc:grpChg chg="add mod">
          <ac:chgData name="Nguyen Duc Duy" userId="854cf98ddb1abd4a" providerId="LiveId" clId="{646D539A-CD20-45F7-A3FE-7E156753E467}" dt="2021-08-13T13:48:31.007" v="5846" actId="1076"/>
          <ac:grpSpMkLst>
            <pc:docMk/>
            <pc:sldMk cId="3612280195" sldId="257"/>
            <ac:grpSpMk id="2" creationId="{CFF6E783-9EA4-4D71-BC91-4009478B1730}"/>
          </ac:grpSpMkLst>
        </pc:grpChg>
        <pc:grpChg chg="add mod">
          <ac:chgData name="Nguyen Duc Duy" userId="854cf98ddb1abd4a" providerId="LiveId" clId="{646D539A-CD20-45F7-A3FE-7E156753E467}" dt="2021-08-13T13:48:08.910" v="5838" actId="1076"/>
          <ac:grpSpMkLst>
            <pc:docMk/>
            <pc:sldMk cId="3612280195" sldId="257"/>
            <ac:grpSpMk id="3" creationId="{1C1B36DB-A00C-4832-996E-B1040C9CD07E}"/>
          </ac:grpSpMkLst>
        </pc:grpChg>
        <pc:grpChg chg="add mod">
          <ac:chgData name="Nguyen Duc Duy" userId="854cf98ddb1abd4a" providerId="LiveId" clId="{646D539A-CD20-45F7-A3FE-7E156753E467}" dt="2021-08-13T06:58:41.737" v="760"/>
          <ac:grpSpMkLst>
            <pc:docMk/>
            <pc:sldMk cId="3612280195" sldId="257"/>
            <ac:grpSpMk id="5" creationId="{F8E5D9F8-00A1-4D91-B891-00AFE7AB34C8}"/>
          </ac:grpSpMkLst>
        </pc:grpChg>
        <pc:picChg chg="add del mod">
          <ac:chgData name="Nguyen Duc Duy" userId="854cf98ddb1abd4a" providerId="LiveId" clId="{646D539A-CD20-45F7-A3FE-7E156753E467}" dt="2021-08-13T06:58:19.501" v="753" actId="478"/>
          <ac:picMkLst>
            <pc:docMk/>
            <pc:sldMk cId="3612280195" sldId="257"/>
            <ac:picMk id="4" creationId="{9695D7C4-FC87-4847-BA0D-24943AB0E2CC}"/>
          </ac:picMkLst>
        </pc:picChg>
      </pc:sldChg>
      <pc:sldChg chg="addSp delSp modSp new mod modTransition setBg modAnim">
        <pc:chgData name="Nguyen Duc Duy" userId="854cf98ddb1abd4a" providerId="LiveId" clId="{646D539A-CD20-45F7-A3FE-7E156753E467}" dt="2021-08-14T04:36:15.373" v="5918"/>
        <pc:sldMkLst>
          <pc:docMk/>
          <pc:sldMk cId="3792145656" sldId="258"/>
        </pc:sldMkLst>
        <pc:spChg chg="del">
          <ac:chgData name="Nguyen Duc Duy" userId="854cf98ddb1abd4a" providerId="LiveId" clId="{646D539A-CD20-45F7-A3FE-7E156753E467}" dt="2021-08-13T07:11:48.650" v="1327" actId="478"/>
          <ac:spMkLst>
            <pc:docMk/>
            <pc:sldMk cId="3792145656" sldId="258"/>
            <ac:spMk id="2" creationId="{FD5873AD-ABB5-44A3-851F-C9E52C57D3C6}"/>
          </ac:spMkLst>
        </pc:spChg>
        <pc:spChg chg="del">
          <ac:chgData name="Nguyen Duc Duy" userId="854cf98ddb1abd4a" providerId="LiveId" clId="{646D539A-CD20-45F7-A3FE-7E156753E467}" dt="2021-08-13T07:11:48.650" v="1327" actId="478"/>
          <ac:spMkLst>
            <pc:docMk/>
            <pc:sldMk cId="3792145656" sldId="258"/>
            <ac:spMk id="3" creationId="{2C6CDC5B-0B2A-4BD2-BD44-15BEE7661E4F}"/>
          </ac:spMkLst>
        </pc:spChg>
        <pc:spChg chg="mod">
          <ac:chgData name="Nguyen Duc Duy" userId="854cf98ddb1abd4a" providerId="LiveId" clId="{646D539A-CD20-45F7-A3FE-7E156753E467}" dt="2021-08-13T07:11:58.092" v="1329"/>
          <ac:spMkLst>
            <pc:docMk/>
            <pc:sldMk cId="3792145656" sldId="258"/>
            <ac:spMk id="5" creationId="{F3378C0F-E725-45D0-9198-AE59DA25661A}"/>
          </ac:spMkLst>
        </pc:spChg>
        <pc:spChg chg="mod">
          <ac:chgData name="Nguyen Duc Duy" userId="854cf98ddb1abd4a" providerId="LiveId" clId="{646D539A-CD20-45F7-A3FE-7E156753E467}" dt="2021-08-13T07:11:58.092" v="1329"/>
          <ac:spMkLst>
            <pc:docMk/>
            <pc:sldMk cId="3792145656" sldId="258"/>
            <ac:spMk id="6" creationId="{6A293814-DF9B-498C-A32E-F47B8476BF13}"/>
          </ac:spMkLst>
        </pc:spChg>
        <pc:spChg chg="add mod">
          <ac:chgData name="Nguyen Duc Duy" userId="854cf98ddb1abd4a" providerId="LiveId" clId="{646D539A-CD20-45F7-A3FE-7E156753E467}" dt="2021-08-13T07:59:24.366" v="1338" actId="207"/>
          <ac:spMkLst>
            <pc:docMk/>
            <pc:sldMk cId="3792145656" sldId="258"/>
            <ac:spMk id="7" creationId="{AE762124-EB11-4FB4-ABB3-EB89DDB726BF}"/>
          </ac:spMkLst>
        </pc:spChg>
        <pc:spChg chg="add mod">
          <ac:chgData name="Nguyen Duc Duy" userId="854cf98ddb1abd4a" providerId="LiveId" clId="{646D539A-CD20-45F7-A3FE-7E156753E467}" dt="2021-08-13T13:16:25.062" v="5725" actId="164"/>
          <ac:spMkLst>
            <pc:docMk/>
            <pc:sldMk cId="3792145656" sldId="258"/>
            <ac:spMk id="8" creationId="{B92A8E6E-9E2E-44E6-BC7B-CF7EA84DE0B8}"/>
          </ac:spMkLst>
        </pc:spChg>
        <pc:spChg chg="add mod">
          <ac:chgData name="Nguyen Duc Duy" userId="854cf98ddb1abd4a" providerId="LiveId" clId="{646D539A-CD20-45F7-A3FE-7E156753E467}" dt="2021-08-13T13:53:45.040" v="5874" actId="20577"/>
          <ac:spMkLst>
            <pc:docMk/>
            <pc:sldMk cId="3792145656" sldId="258"/>
            <ac:spMk id="9" creationId="{D6CC621E-FA3E-4028-B23C-9F665D658F29}"/>
          </ac:spMkLst>
        </pc:spChg>
        <pc:spChg chg="add mod">
          <ac:chgData name="Nguyen Duc Duy" userId="854cf98ddb1abd4a" providerId="LiveId" clId="{646D539A-CD20-45F7-A3FE-7E156753E467}" dt="2021-08-13T13:16:25.062" v="5725" actId="164"/>
          <ac:spMkLst>
            <pc:docMk/>
            <pc:sldMk cId="3792145656" sldId="258"/>
            <ac:spMk id="10" creationId="{CFBAFF62-7234-4BF8-A1A1-7C99BA066D55}"/>
          </ac:spMkLst>
        </pc:spChg>
        <pc:grpChg chg="add mod">
          <ac:chgData name="Nguyen Duc Duy" userId="854cf98ddb1abd4a" providerId="LiveId" clId="{646D539A-CD20-45F7-A3FE-7E156753E467}" dt="2021-08-13T13:16:19.176" v="5724" actId="164"/>
          <ac:grpSpMkLst>
            <pc:docMk/>
            <pc:sldMk cId="3792145656" sldId="258"/>
            <ac:grpSpMk id="2" creationId="{5EEEC3F1-3DFA-47C3-B5A5-A0693C7F1615}"/>
          </ac:grpSpMkLst>
        </pc:grpChg>
        <pc:grpChg chg="add mod">
          <ac:chgData name="Nguyen Duc Duy" userId="854cf98ddb1abd4a" providerId="LiveId" clId="{646D539A-CD20-45F7-A3FE-7E156753E467}" dt="2021-08-13T13:53:46.978" v="5879" actId="1076"/>
          <ac:grpSpMkLst>
            <pc:docMk/>
            <pc:sldMk cId="3792145656" sldId="258"/>
            <ac:grpSpMk id="3" creationId="{AA8F208A-DC82-42D4-93B0-AD35959B9FCF}"/>
          </ac:grpSpMkLst>
        </pc:grpChg>
        <pc:grpChg chg="add mod">
          <ac:chgData name="Nguyen Duc Duy" userId="854cf98ddb1abd4a" providerId="LiveId" clId="{646D539A-CD20-45F7-A3FE-7E156753E467}" dt="2021-08-13T07:11:58.092" v="1329"/>
          <ac:grpSpMkLst>
            <pc:docMk/>
            <pc:sldMk cId="3792145656" sldId="258"/>
            <ac:grpSpMk id="4" creationId="{C6707EC5-4213-4BED-8AEE-116F30112664}"/>
          </ac:grpSpMkLst>
        </pc:grpChg>
      </pc:sldChg>
      <pc:sldChg chg="addSp delSp modSp new mod setBg modAnim">
        <pc:chgData name="Nguyen Duc Duy" userId="854cf98ddb1abd4a" providerId="LiveId" clId="{646D539A-CD20-45F7-A3FE-7E156753E467}" dt="2021-08-14T04:51:32.393" v="6098" actId="20577"/>
        <pc:sldMkLst>
          <pc:docMk/>
          <pc:sldMk cId="4169079152" sldId="259"/>
        </pc:sldMkLst>
        <pc:spChg chg="del">
          <ac:chgData name="Nguyen Duc Duy" userId="854cf98ddb1abd4a" providerId="LiveId" clId="{646D539A-CD20-45F7-A3FE-7E156753E467}" dt="2021-08-13T08:02:06.335" v="1395" actId="478"/>
          <ac:spMkLst>
            <pc:docMk/>
            <pc:sldMk cId="4169079152" sldId="259"/>
            <ac:spMk id="2" creationId="{7E67EFDC-E622-41A7-B52B-600EDB5F1E2F}"/>
          </ac:spMkLst>
        </pc:spChg>
        <pc:spChg chg="del">
          <ac:chgData name="Nguyen Duc Duy" userId="854cf98ddb1abd4a" providerId="LiveId" clId="{646D539A-CD20-45F7-A3FE-7E156753E467}" dt="2021-08-13T08:02:06.335" v="1395" actId="478"/>
          <ac:spMkLst>
            <pc:docMk/>
            <pc:sldMk cId="4169079152" sldId="259"/>
            <ac:spMk id="3" creationId="{10D2D438-4DF9-47B1-8988-93B1018CD27F}"/>
          </ac:spMkLst>
        </pc:spChg>
        <pc:spChg chg="mod topLvl">
          <ac:chgData name="Nguyen Duc Duy" userId="854cf98ddb1abd4a" providerId="LiveId" clId="{646D539A-CD20-45F7-A3FE-7E156753E467}" dt="2021-08-13T13:57:06.787" v="5891" actId="165"/>
          <ac:spMkLst>
            <pc:docMk/>
            <pc:sldMk cId="4169079152" sldId="259"/>
            <ac:spMk id="3" creationId="{516F01EE-7C55-4A53-B1B7-06B50AAC8221}"/>
          </ac:spMkLst>
        </pc:spChg>
        <pc:spChg chg="mod">
          <ac:chgData name="Nguyen Duc Duy" userId="854cf98ddb1abd4a" providerId="LiveId" clId="{646D539A-CD20-45F7-A3FE-7E156753E467}" dt="2021-08-13T08:09:36.288" v="1444"/>
          <ac:spMkLst>
            <pc:docMk/>
            <pc:sldMk cId="4169079152" sldId="259"/>
            <ac:spMk id="5" creationId="{3F5A680C-661C-4534-8C88-22E215D4100A}"/>
          </ac:spMkLst>
        </pc:spChg>
        <pc:spChg chg="mod">
          <ac:chgData name="Nguyen Duc Duy" userId="854cf98ddb1abd4a" providerId="LiveId" clId="{646D539A-CD20-45F7-A3FE-7E156753E467}" dt="2021-08-13T08:09:36.288" v="1444"/>
          <ac:spMkLst>
            <pc:docMk/>
            <pc:sldMk cId="4169079152" sldId="259"/>
            <ac:spMk id="6" creationId="{2B33FC65-F7B5-4F92-A634-955AC02E9E0A}"/>
          </ac:spMkLst>
        </pc:spChg>
        <pc:spChg chg="add mod">
          <ac:chgData name="Nguyen Duc Duy" userId="854cf98ddb1abd4a" providerId="LiveId" clId="{646D539A-CD20-45F7-A3FE-7E156753E467}" dt="2021-08-13T10:09:49.376" v="2343" actId="20577"/>
          <ac:spMkLst>
            <pc:docMk/>
            <pc:sldMk cId="4169079152" sldId="259"/>
            <ac:spMk id="7" creationId="{8204EAE6-81A3-4E59-B7A7-01C0B09D146F}"/>
          </ac:spMkLst>
        </pc:spChg>
        <pc:spChg chg="mod topLvl">
          <ac:chgData name="Nguyen Duc Duy" userId="854cf98ddb1abd4a" providerId="LiveId" clId="{646D539A-CD20-45F7-A3FE-7E156753E467}" dt="2021-08-13T13:57:23.935" v="5894" actId="164"/>
          <ac:spMkLst>
            <pc:docMk/>
            <pc:sldMk cId="4169079152" sldId="259"/>
            <ac:spMk id="8" creationId="{6274F8F9-A8FA-4BF8-89F6-67C9F9883E9B}"/>
          </ac:spMkLst>
        </pc:spChg>
        <pc:spChg chg="add del mod">
          <ac:chgData name="Nguyen Duc Duy" userId="854cf98ddb1abd4a" providerId="LiveId" clId="{646D539A-CD20-45F7-A3FE-7E156753E467}" dt="2021-08-13T08:39:58.732" v="1790" actId="478"/>
          <ac:spMkLst>
            <pc:docMk/>
            <pc:sldMk cId="4169079152" sldId="259"/>
            <ac:spMk id="9" creationId="{307C8F4C-E667-4AAB-885E-D7EB7F63A467}"/>
          </ac:spMkLst>
        </pc:spChg>
        <pc:spChg chg="mod topLvl">
          <ac:chgData name="Nguyen Duc Duy" userId="854cf98ddb1abd4a" providerId="LiveId" clId="{646D539A-CD20-45F7-A3FE-7E156753E467}" dt="2021-08-13T13:57:23.935" v="5894" actId="164"/>
          <ac:spMkLst>
            <pc:docMk/>
            <pc:sldMk cId="4169079152" sldId="259"/>
            <ac:spMk id="9" creationId="{7988EA31-ABBD-4EB7-B8AA-B33C7D4CFA3D}"/>
          </ac:spMkLst>
        </pc:spChg>
        <pc:spChg chg="mod topLvl">
          <ac:chgData name="Nguyen Duc Duy" userId="854cf98ddb1abd4a" providerId="LiveId" clId="{646D539A-CD20-45F7-A3FE-7E156753E467}" dt="2021-08-13T13:57:32.989" v="5895" actId="164"/>
          <ac:spMkLst>
            <pc:docMk/>
            <pc:sldMk cId="4169079152" sldId="259"/>
            <ac:spMk id="10" creationId="{3E37C7A2-3602-447A-BC26-E56985C089F1}"/>
          </ac:spMkLst>
        </pc:spChg>
        <pc:spChg chg="add del mod">
          <ac:chgData name="Nguyen Duc Duy" userId="854cf98ddb1abd4a" providerId="LiveId" clId="{646D539A-CD20-45F7-A3FE-7E156753E467}" dt="2021-08-13T10:09:57.196" v="2345" actId="1076"/>
          <ac:spMkLst>
            <pc:docMk/>
            <pc:sldMk cId="4169079152" sldId="259"/>
            <ac:spMk id="12" creationId="{7B3EE373-1BB8-4991-8B30-4C4878564D7E}"/>
          </ac:spMkLst>
        </pc:spChg>
        <pc:spChg chg="mod topLvl">
          <ac:chgData name="Nguyen Duc Duy" userId="854cf98ddb1abd4a" providerId="LiveId" clId="{646D539A-CD20-45F7-A3FE-7E156753E467}" dt="2021-08-14T04:51:32.393" v="6098" actId="20577"/>
          <ac:spMkLst>
            <pc:docMk/>
            <pc:sldMk cId="4169079152" sldId="259"/>
            <ac:spMk id="13" creationId="{99FF31B6-A46E-4FEA-9E20-2DCFE8820653}"/>
          </ac:spMkLst>
        </pc:spChg>
        <pc:spChg chg="add del mod">
          <ac:chgData name="Nguyen Duc Duy" userId="854cf98ddb1abd4a" providerId="LiveId" clId="{646D539A-CD20-45F7-A3FE-7E156753E467}" dt="2021-08-13T08:47:13.145" v="2066" actId="11529"/>
          <ac:spMkLst>
            <pc:docMk/>
            <pc:sldMk cId="4169079152" sldId="259"/>
            <ac:spMk id="13" creationId="{E1BFE41D-0A5F-42A6-B117-77A4489CF984}"/>
          </ac:spMkLst>
        </pc:spChg>
        <pc:spChg chg="add del">
          <ac:chgData name="Nguyen Duc Duy" userId="854cf98ddb1abd4a" providerId="LiveId" clId="{646D539A-CD20-45F7-A3FE-7E156753E467}" dt="2021-08-13T08:47:11.287" v="2060" actId="22"/>
          <ac:spMkLst>
            <pc:docMk/>
            <pc:sldMk cId="4169079152" sldId="259"/>
            <ac:spMk id="15" creationId="{61A27145-0263-4CC0-B765-26C463025043}"/>
          </ac:spMkLst>
        </pc:spChg>
        <pc:grpChg chg="del mod">
          <ac:chgData name="Nguyen Duc Duy" userId="854cf98ddb1abd4a" providerId="LiveId" clId="{646D539A-CD20-45F7-A3FE-7E156753E467}" dt="2021-08-13T13:57:06.787" v="5891" actId="165"/>
          <ac:grpSpMkLst>
            <pc:docMk/>
            <pc:sldMk cId="4169079152" sldId="259"/>
            <ac:grpSpMk id="2" creationId="{57009F05-B57E-4C01-915B-F0B038498C81}"/>
          </ac:grpSpMkLst>
        </pc:grpChg>
        <pc:grpChg chg="add mod">
          <ac:chgData name="Nguyen Duc Duy" userId="854cf98ddb1abd4a" providerId="LiveId" clId="{646D539A-CD20-45F7-A3FE-7E156753E467}" dt="2021-08-13T10:09:47.126" v="2340" actId="1076"/>
          <ac:grpSpMkLst>
            <pc:docMk/>
            <pc:sldMk cId="4169079152" sldId="259"/>
            <ac:grpSpMk id="4" creationId="{0B6FA491-BE69-40F1-B90A-C993A39BC7AB}"/>
          </ac:grpSpMkLst>
        </pc:grpChg>
        <pc:grpChg chg="add mod">
          <ac:chgData name="Nguyen Duc Duy" userId="854cf98ddb1abd4a" providerId="LiveId" clId="{646D539A-CD20-45F7-A3FE-7E156753E467}" dt="2021-08-13T13:57:23.935" v="5894" actId="164"/>
          <ac:grpSpMkLst>
            <pc:docMk/>
            <pc:sldMk cId="4169079152" sldId="259"/>
            <ac:grpSpMk id="14" creationId="{DE4D3707-542D-492A-A599-73AB09900556}"/>
          </ac:grpSpMkLst>
        </pc:grpChg>
        <pc:grpChg chg="add mod">
          <ac:chgData name="Nguyen Duc Duy" userId="854cf98ddb1abd4a" providerId="LiveId" clId="{646D539A-CD20-45F7-A3FE-7E156753E467}" dt="2021-08-13T13:57:32.989" v="5895" actId="164"/>
          <ac:grpSpMkLst>
            <pc:docMk/>
            <pc:sldMk cId="4169079152" sldId="259"/>
            <ac:grpSpMk id="15" creationId="{AB5E93EA-AE2E-44B2-99A0-8D339608020E}"/>
          </ac:grpSpMkLst>
        </pc:grpChg>
        <pc:graphicFrameChg chg="add del mod modGraphic">
          <ac:chgData name="Nguyen Duc Duy" userId="854cf98ddb1abd4a" providerId="LiveId" clId="{646D539A-CD20-45F7-A3FE-7E156753E467}" dt="2021-08-13T13:56:58.360" v="5890" actId="18245"/>
          <ac:graphicFrameMkLst>
            <pc:docMk/>
            <pc:sldMk cId="4169079152" sldId="259"/>
            <ac:graphicFrameMk id="11" creationId="{5F552EB1-D0BE-4550-9504-2FA0118E3F5C}"/>
          </ac:graphicFrameMkLst>
        </pc:graphicFrameChg>
        <pc:picChg chg="add del mod">
          <ac:chgData name="Nguyen Duc Duy" userId="854cf98ddb1abd4a" providerId="LiveId" clId="{646D539A-CD20-45F7-A3FE-7E156753E467}" dt="2021-08-13T08:29:12.241" v="1527" actId="478"/>
          <ac:picMkLst>
            <pc:docMk/>
            <pc:sldMk cId="4169079152" sldId="259"/>
            <ac:picMk id="10" creationId="{5A9BC049-29A2-4631-8618-177338A598C9}"/>
          </ac:picMkLst>
        </pc:picChg>
      </pc:sldChg>
      <pc:sldChg chg="addSp modSp add mod modTransition setBg modAnim">
        <pc:chgData name="Nguyen Duc Duy" userId="854cf98ddb1abd4a" providerId="LiveId" clId="{646D539A-CD20-45F7-A3FE-7E156753E467}" dt="2021-08-14T04:52:21.530" v="6106"/>
        <pc:sldMkLst>
          <pc:docMk/>
          <pc:sldMk cId="3783818363" sldId="260"/>
        </pc:sldMkLst>
        <pc:spChg chg="mod">
          <ac:chgData name="Nguyen Duc Duy" userId="854cf98ddb1abd4a" providerId="LiveId" clId="{646D539A-CD20-45F7-A3FE-7E156753E467}" dt="2021-08-13T08:09:39.510" v="1445"/>
          <ac:spMkLst>
            <pc:docMk/>
            <pc:sldMk cId="3783818363" sldId="260"/>
            <ac:spMk id="3" creationId="{2D3743B5-A592-4241-9DE4-19779E592EBE}"/>
          </ac:spMkLst>
        </pc:spChg>
        <pc:spChg chg="mod">
          <ac:chgData name="Nguyen Duc Duy" userId="854cf98ddb1abd4a" providerId="LiveId" clId="{646D539A-CD20-45F7-A3FE-7E156753E467}" dt="2021-08-13T08:09:39.510" v="1445"/>
          <ac:spMkLst>
            <pc:docMk/>
            <pc:sldMk cId="3783818363" sldId="260"/>
            <ac:spMk id="4" creationId="{6052EB1F-3B2D-4E79-B3FC-DA7AC1239577}"/>
          </ac:spMkLst>
        </pc:spChg>
        <pc:spChg chg="add mod">
          <ac:chgData name="Nguyen Duc Duy" userId="854cf98ddb1abd4a" providerId="LiveId" clId="{646D539A-CD20-45F7-A3FE-7E156753E467}" dt="2021-08-13T08:51:40.231" v="2080" actId="1076"/>
          <ac:spMkLst>
            <pc:docMk/>
            <pc:sldMk cId="3783818363" sldId="260"/>
            <ac:spMk id="5" creationId="{491DF5CA-CCEB-49C6-93E9-FC7F3A7E6B26}"/>
          </ac:spMkLst>
        </pc:spChg>
        <pc:spChg chg="add mod">
          <ac:chgData name="Nguyen Duc Duy" userId="854cf98ddb1abd4a" providerId="LiveId" clId="{646D539A-CD20-45F7-A3FE-7E156753E467}" dt="2021-08-13T08:54:27.613" v="2200" actId="113"/>
          <ac:spMkLst>
            <pc:docMk/>
            <pc:sldMk cId="3783818363" sldId="260"/>
            <ac:spMk id="6" creationId="{2A0B23F9-CF35-4B97-B55D-9B81DFB30C17}"/>
          </ac:spMkLst>
        </pc:spChg>
        <pc:spChg chg="add mod">
          <ac:chgData name="Nguyen Duc Duy" userId="854cf98ddb1abd4a" providerId="LiveId" clId="{646D539A-CD20-45F7-A3FE-7E156753E467}" dt="2021-08-13T08:54:49.583" v="2201" actId="14100"/>
          <ac:spMkLst>
            <pc:docMk/>
            <pc:sldMk cId="3783818363" sldId="260"/>
            <ac:spMk id="10" creationId="{F0174B49-5D2A-483A-BF5E-75D0DEE7D1BE}"/>
          </ac:spMkLst>
        </pc:spChg>
        <pc:spChg chg="add mod">
          <ac:chgData name="Nguyen Duc Duy" userId="854cf98ddb1abd4a" providerId="LiveId" clId="{646D539A-CD20-45F7-A3FE-7E156753E467}" dt="2021-08-13T08:55:00.902" v="2209" actId="20577"/>
          <ac:spMkLst>
            <pc:docMk/>
            <pc:sldMk cId="3783818363" sldId="260"/>
            <ac:spMk id="11" creationId="{B436B092-B315-47F8-A81C-89B2C5F6701B}"/>
          </ac:spMkLst>
        </pc:spChg>
        <pc:spChg chg="add mod">
          <ac:chgData name="Nguyen Duc Duy" userId="854cf98ddb1abd4a" providerId="LiveId" clId="{646D539A-CD20-45F7-A3FE-7E156753E467}" dt="2021-08-14T04:39:57.517" v="5985" actId="1076"/>
          <ac:spMkLst>
            <pc:docMk/>
            <pc:sldMk cId="3783818363" sldId="260"/>
            <ac:spMk id="12" creationId="{9DB72227-2119-4EC1-A0EF-660E779C077F}"/>
          </ac:spMkLst>
        </pc:spChg>
        <pc:grpChg chg="add mod">
          <ac:chgData name="Nguyen Duc Duy" userId="854cf98ddb1abd4a" providerId="LiveId" clId="{646D539A-CD20-45F7-A3FE-7E156753E467}" dt="2021-08-13T08:09:39.510" v="1445"/>
          <ac:grpSpMkLst>
            <pc:docMk/>
            <pc:sldMk cId="3783818363" sldId="260"/>
            <ac:grpSpMk id="2" creationId="{6F4E11B4-B1F9-4071-940F-DD9F77323562}"/>
          </ac:grpSpMkLst>
        </pc:grpChg>
        <pc:picChg chg="add mod">
          <ac:chgData name="Nguyen Duc Duy" userId="854cf98ddb1abd4a" providerId="LiveId" clId="{646D539A-CD20-45F7-A3FE-7E156753E467}" dt="2021-08-13T08:52:55.038" v="2173" actId="14100"/>
          <ac:picMkLst>
            <pc:docMk/>
            <pc:sldMk cId="3783818363" sldId="260"/>
            <ac:picMk id="7" creationId="{B620C102-7DB7-4E7E-8BB2-258A57636CC1}"/>
          </ac:picMkLst>
        </pc:picChg>
        <pc:picChg chg="add mod">
          <ac:chgData name="Nguyen Duc Duy" userId="854cf98ddb1abd4a" providerId="LiveId" clId="{646D539A-CD20-45F7-A3FE-7E156753E467}" dt="2021-08-13T08:53:07.700" v="2176" actId="14100"/>
          <ac:picMkLst>
            <pc:docMk/>
            <pc:sldMk cId="3783818363" sldId="260"/>
            <ac:picMk id="8" creationId="{7BF4AFC5-0199-4D82-8025-AA3DD6BCB32B}"/>
          </ac:picMkLst>
        </pc:picChg>
        <pc:picChg chg="add mod">
          <ac:chgData name="Nguyen Duc Duy" userId="854cf98ddb1abd4a" providerId="LiveId" clId="{646D539A-CD20-45F7-A3FE-7E156753E467}" dt="2021-08-14T04:39:57.517" v="5985" actId="1076"/>
          <ac:picMkLst>
            <pc:docMk/>
            <pc:sldMk cId="3783818363" sldId="260"/>
            <ac:picMk id="9" creationId="{D321E7DB-AF28-43DB-AE57-C30D7377E153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2:42.063" v="6110"/>
        <pc:sldMkLst>
          <pc:docMk/>
          <pc:sldMk cId="3670511554" sldId="261"/>
        </pc:sldMkLst>
        <pc:spChg chg="mod">
          <ac:chgData name="Nguyen Duc Duy" userId="854cf98ddb1abd4a" providerId="LiveId" clId="{646D539A-CD20-45F7-A3FE-7E156753E467}" dt="2021-08-13T08:09:40.897" v="1446"/>
          <ac:spMkLst>
            <pc:docMk/>
            <pc:sldMk cId="3670511554" sldId="261"/>
            <ac:spMk id="3" creationId="{B4918B97-5987-4DC0-A73F-5AC257CFF1FF}"/>
          </ac:spMkLst>
        </pc:spChg>
        <pc:spChg chg="mod">
          <ac:chgData name="Nguyen Duc Duy" userId="854cf98ddb1abd4a" providerId="LiveId" clId="{646D539A-CD20-45F7-A3FE-7E156753E467}" dt="2021-08-13T08:09:40.897" v="1446"/>
          <ac:spMkLst>
            <pc:docMk/>
            <pc:sldMk cId="3670511554" sldId="261"/>
            <ac:spMk id="4" creationId="{645116ED-B5D1-494C-A312-8256C1DA4281}"/>
          </ac:spMkLst>
        </pc:spChg>
        <pc:spChg chg="add mod">
          <ac:chgData name="Nguyen Duc Duy" userId="854cf98ddb1abd4a" providerId="LiveId" clId="{646D539A-CD20-45F7-A3FE-7E156753E467}" dt="2021-08-13T10:11:09.180" v="2401" actId="14100"/>
          <ac:spMkLst>
            <pc:docMk/>
            <pc:sldMk cId="3670511554" sldId="261"/>
            <ac:spMk id="5" creationId="{31FDA7D8-7767-4E36-83E1-EBA34B4DEA73}"/>
          </ac:spMkLst>
        </pc:spChg>
        <pc:spChg chg="add del mod">
          <ac:chgData name="Nguyen Duc Duy" userId="854cf98ddb1abd4a" providerId="LiveId" clId="{646D539A-CD20-45F7-A3FE-7E156753E467}" dt="2021-08-13T10:24:19.488" v="2555" actId="478"/>
          <ac:spMkLst>
            <pc:docMk/>
            <pc:sldMk cId="3670511554" sldId="261"/>
            <ac:spMk id="7" creationId="{58ABBDB2-3071-4C61-AD0E-5173B66D16B7}"/>
          </ac:spMkLst>
        </pc:spChg>
        <pc:spChg chg="add mod">
          <ac:chgData name="Nguyen Duc Duy" userId="854cf98ddb1abd4a" providerId="LiveId" clId="{646D539A-CD20-45F7-A3FE-7E156753E467}" dt="2021-08-13T10:18:15.914" v="2434" actId="1076"/>
          <ac:spMkLst>
            <pc:docMk/>
            <pc:sldMk cId="3670511554" sldId="261"/>
            <ac:spMk id="8" creationId="{428DB641-1666-4AC7-B439-9FD45D357333}"/>
          </ac:spMkLst>
        </pc:spChg>
        <pc:spChg chg="add del">
          <ac:chgData name="Nguyen Duc Duy" userId="854cf98ddb1abd4a" providerId="LiveId" clId="{646D539A-CD20-45F7-A3FE-7E156753E467}" dt="2021-08-13T10:22:57.978" v="2461" actId="478"/>
          <ac:spMkLst>
            <pc:docMk/>
            <pc:sldMk cId="3670511554" sldId="261"/>
            <ac:spMk id="9" creationId="{CEB87931-6C2D-4439-BD1F-228EA887DF72}"/>
          </ac:spMkLst>
        </pc:spChg>
        <pc:spChg chg="add del mod">
          <ac:chgData name="Nguyen Duc Duy" userId="854cf98ddb1abd4a" providerId="LiveId" clId="{646D539A-CD20-45F7-A3FE-7E156753E467}" dt="2021-08-13T11:16:44.376" v="2689" actId="21"/>
          <ac:spMkLst>
            <pc:docMk/>
            <pc:sldMk cId="3670511554" sldId="261"/>
            <ac:spMk id="10" creationId="{3267F87E-7599-408B-AEDF-5F6828184AC9}"/>
          </ac:spMkLst>
        </pc:spChg>
        <pc:grpChg chg="add mod">
          <ac:chgData name="Nguyen Duc Duy" userId="854cf98ddb1abd4a" providerId="LiveId" clId="{646D539A-CD20-45F7-A3FE-7E156753E467}" dt="2021-08-13T08:09:40.897" v="1446"/>
          <ac:grpSpMkLst>
            <pc:docMk/>
            <pc:sldMk cId="3670511554" sldId="261"/>
            <ac:grpSpMk id="2" creationId="{91AFD51E-5C7B-4DC2-8373-303505E2C9CF}"/>
          </ac:grpSpMkLst>
        </pc:grpChg>
        <pc:picChg chg="add mod">
          <ac:chgData name="Nguyen Duc Duy" userId="854cf98ddb1abd4a" providerId="LiveId" clId="{646D539A-CD20-45F7-A3FE-7E156753E467}" dt="2021-08-13T10:11:39.708" v="2406" actId="1076"/>
          <ac:picMkLst>
            <pc:docMk/>
            <pc:sldMk cId="3670511554" sldId="261"/>
            <ac:picMk id="6" creationId="{6BD58122-9A31-4744-B6D3-75E66CC2A63B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4:02.137" v="6116"/>
        <pc:sldMkLst>
          <pc:docMk/>
          <pc:sldMk cId="2957474761" sldId="262"/>
        </pc:sldMkLst>
        <pc:spChg chg="mod">
          <ac:chgData name="Nguyen Duc Duy" userId="854cf98ddb1abd4a" providerId="LiveId" clId="{646D539A-CD20-45F7-A3FE-7E156753E467}" dt="2021-08-13T08:09:41.536" v="1447"/>
          <ac:spMkLst>
            <pc:docMk/>
            <pc:sldMk cId="2957474761" sldId="262"/>
            <ac:spMk id="3" creationId="{2BCAD5E5-1C76-44CD-92D4-A3B6315667A7}"/>
          </ac:spMkLst>
        </pc:spChg>
        <pc:spChg chg="mod">
          <ac:chgData name="Nguyen Duc Duy" userId="854cf98ddb1abd4a" providerId="LiveId" clId="{646D539A-CD20-45F7-A3FE-7E156753E467}" dt="2021-08-13T08:09:41.536" v="1447"/>
          <ac:spMkLst>
            <pc:docMk/>
            <pc:sldMk cId="2957474761" sldId="262"/>
            <ac:spMk id="4" creationId="{8E2FF14B-B339-47B1-AC05-4B131F06E0F2}"/>
          </ac:spMkLst>
        </pc:spChg>
        <pc:spChg chg="add mod">
          <ac:chgData name="Nguyen Duc Duy" userId="854cf98ddb1abd4a" providerId="LiveId" clId="{646D539A-CD20-45F7-A3FE-7E156753E467}" dt="2021-08-13T10:44:57.705" v="2681"/>
          <ac:spMkLst>
            <pc:docMk/>
            <pc:sldMk cId="2957474761" sldId="262"/>
            <ac:spMk id="5" creationId="{0612112A-D12A-4F52-BF32-78C7B88BC1D9}"/>
          </ac:spMkLst>
        </pc:spChg>
        <pc:spChg chg="add del">
          <ac:chgData name="Nguyen Duc Duy" userId="854cf98ddb1abd4a" providerId="LiveId" clId="{646D539A-CD20-45F7-A3FE-7E156753E467}" dt="2021-08-13T11:16:39.086" v="2687" actId="11529"/>
          <ac:spMkLst>
            <pc:docMk/>
            <pc:sldMk cId="2957474761" sldId="262"/>
            <ac:spMk id="7" creationId="{1B315118-E45F-4A22-BA56-D8A236BF101A}"/>
          </ac:spMkLst>
        </pc:spChg>
        <pc:spChg chg="add mod">
          <ac:chgData name="Nguyen Duc Duy" userId="854cf98ddb1abd4a" providerId="LiveId" clId="{646D539A-CD20-45F7-A3FE-7E156753E467}" dt="2021-08-13T11:19:59.194" v="2766" actId="20577"/>
          <ac:spMkLst>
            <pc:docMk/>
            <pc:sldMk cId="2957474761" sldId="262"/>
            <ac:spMk id="8" creationId="{434D4ECD-EF4D-4F92-BD9D-2786C991371C}"/>
          </ac:spMkLst>
        </pc:spChg>
        <pc:spChg chg="add mod">
          <ac:chgData name="Nguyen Duc Duy" userId="854cf98ddb1abd4a" providerId="LiveId" clId="{646D539A-CD20-45F7-A3FE-7E156753E467}" dt="2021-08-13T11:20:37.885" v="2909" actId="20577"/>
          <ac:spMkLst>
            <pc:docMk/>
            <pc:sldMk cId="2957474761" sldId="262"/>
            <ac:spMk id="9" creationId="{BBE8E12F-ED6A-4167-ADDB-91795B62AD7C}"/>
          </ac:spMkLst>
        </pc:spChg>
        <pc:grpChg chg="add mod">
          <ac:chgData name="Nguyen Duc Duy" userId="854cf98ddb1abd4a" providerId="LiveId" clId="{646D539A-CD20-45F7-A3FE-7E156753E467}" dt="2021-08-13T08:09:41.536" v="1447"/>
          <ac:grpSpMkLst>
            <pc:docMk/>
            <pc:sldMk cId="2957474761" sldId="262"/>
            <ac:grpSpMk id="2" creationId="{1BBD33A1-ED72-4E8A-9D98-DB3D7EF852A7}"/>
          </ac:grpSpMkLst>
        </pc:grpChg>
        <pc:picChg chg="add mod">
          <ac:chgData name="Nguyen Duc Duy" userId="854cf98ddb1abd4a" providerId="LiveId" clId="{646D539A-CD20-45F7-A3FE-7E156753E467}" dt="2021-08-13T11:05:44.684" v="2685" actId="1076"/>
          <ac:picMkLst>
            <pc:docMk/>
            <pc:sldMk cId="2957474761" sldId="262"/>
            <ac:picMk id="6" creationId="{7F1001FD-BCC0-4BB1-83D3-298191324408}"/>
          </ac:picMkLst>
        </pc:picChg>
      </pc:sldChg>
      <pc:sldChg chg="addSp modSp add mod modTransition setBg modAnim">
        <pc:chgData name="Nguyen Duc Duy" userId="854cf98ddb1abd4a" providerId="LiveId" clId="{646D539A-CD20-45F7-A3FE-7E156753E467}" dt="2021-08-14T04:55:15.106" v="6120"/>
        <pc:sldMkLst>
          <pc:docMk/>
          <pc:sldMk cId="1019338103" sldId="263"/>
        </pc:sldMkLst>
        <pc:spChg chg="mod">
          <ac:chgData name="Nguyen Duc Duy" userId="854cf98ddb1abd4a" providerId="LiveId" clId="{646D539A-CD20-45F7-A3FE-7E156753E467}" dt="2021-08-13T08:09:42.793" v="1448"/>
          <ac:spMkLst>
            <pc:docMk/>
            <pc:sldMk cId="1019338103" sldId="263"/>
            <ac:spMk id="3" creationId="{60CCC12A-62E9-4676-BE59-2C7A99ECC535}"/>
          </ac:spMkLst>
        </pc:spChg>
        <pc:spChg chg="mod">
          <ac:chgData name="Nguyen Duc Duy" userId="854cf98ddb1abd4a" providerId="LiveId" clId="{646D539A-CD20-45F7-A3FE-7E156753E467}" dt="2021-08-13T08:09:42.793" v="1448"/>
          <ac:spMkLst>
            <pc:docMk/>
            <pc:sldMk cId="1019338103" sldId="263"/>
            <ac:spMk id="4" creationId="{A59C5B5F-9558-41AF-807D-BF5D01EAB996}"/>
          </ac:spMkLst>
        </pc:spChg>
        <pc:spChg chg="add mod">
          <ac:chgData name="Nguyen Duc Duy" userId="854cf98ddb1abd4a" providerId="LiveId" clId="{646D539A-CD20-45F7-A3FE-7E156753E467}" dt="2021-08-13T11:26:31.224" v="2973" actId="14100"/>
          <ac:spMkLst>
            <pc:docMk/>
            <pc:sldMk cId="1019338103" sldId="263"/>
            <ac:spMk id="5" creationId="{CA326D3A-7234-45AC-8A36-51715F0B8316}"/>
          </ac:spMkLst>
        </pc:spChg>
        <pc:spChg chg="add mod">
          <ac:chgData name="Nguyen Duc Duy" userId="854cf98ddb1abd4a" providerId="LiveId" clId="{646D539A-CD20-45F7-A3FE-7E156753E467}" dt="2021-08-14T04:42:31.076" v="6009" actId="164"/>
          <ac:spMkLst>
            <pc:docMk/>
            <pc:sldMk cId="1019338103" sldId="263"/>
            <ac:spMk id="6" creationId="{63B87AAC-A001-45DC-9B4E-DB83512C1C48}"/>
          </ac:spMkLst>
        </pc:spChg>
        <pc:grpChg chg="add mod">
          <ac:chgData name="Nguyen Duc Duy" userId="854cf98ddb1abd4a" providerId="LiveId" clId="{646D539A-CD20-45F7-A3FE-7E156753E467}" dt="2021-08-13T08:09:42.793" v="1448"/>
          <ac:grpSpMkLst>
            <pc:docMk/>
            <pc:sldMk cId="1019338103" sldId="263"/>
            <ac:grpSpMk id="2" creationId="{51E0A89B-FD96-4DF2-A834-A5EB36146337}"/>
          </ac:grpSpMkLst>
        </pc:grpChg>
        <pc:grpChg chg="add mod">
          <ac:chgData name="Nguyen Duc Duy" userId="854cf98ddb1abd4a" providerId="LiveId" clId="{646D539A-CD20-45F7-A3FE-7E156753E467}" dt="2021-08-14T04:42:31.076" v="6009" actId="164"/>
          <ac:grpSpMkLst>
            <pc:docMk/>
            <pc:sldMk cId="1019338103" sldId="263"/>
            <ac:grpSpMk id="9" creationId="{69F442D0-0EAF-42D6-A097-F190A33846CB}"/>
          </ac:grpSpMkLst>
        </pc:grpChg>
        <pc:picChg chg="add mod">
          <ac:chgData name="Nguyen Duc Duy" userId="854cf98ddb1abd4a" providerId="LiveId" clId="{646D539A-CD20-45F7-A3FE-7E156753E467}" dt="2021-08-14T04:42:31.076" v="6009" actId="164"/>
          <ac:picMkLst>
            <pc:docMk/>
            <pc:sldMk cId="1019338103" sldId="263"/>
            <ac:picMk id="7" creationId="{62F986E6-B706-4709-A2FD-9A6FF80CEA96}"/>
          </ac:picMkLst>
        </pc:picChg>
        <pc:picChg chg="add mod">
          <ac:chgData name="Nguyen Duc Duy" userId="854cf98ddb1abd4a" providerId="LiveId" clId="{646D539A-CD20-45F7-A3FE-7E156753E467}" dt="2021-08-14T04:42:31.076" v="6009" actId="164"/>
          <ac:picMkLst>
            <pc:docMk/>
            <pc:sldMk cId="1019338103" sldId="263"/>
            <ac:picMk id="8" creationId="{A494C7FE-9B2E-4EB7-B81C-F74422AF741A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5:44.696" v="6123"/>
        <pc:sldMkLst>
          <pc:docMk/>
          <pc:sldMk cId="1198350217" sldId="264"/>
        </pc:sldMkLst>
        <pc:spChg chg="mod">
          <ac:chgData name="Nguyen Duc Duy" userId="854cf98ddb1abd4a" providerId="LiveId" clId="{646D539A-CD20-45F7-A3FE-7E156753E467}" dt="2021-08-13T08:09:44.229" v="1449"/>
          <ac:spMkLst>
            <pc:docMk/>
            <pc:sldMk cId="1198350217" sldId="264"/>
            <ac:spMk id="3" creationId="{F984717A-E700-4B76-9B2E-2429D5A0BDE9}"/>
          </ac:spMkLst>
        </pc:spChg>
        <pc:spChg chg="mod">
          <ac:chgData name="Nguyen Duc Duy" userId="854cf98ddb1abd4a" providerId="LiveId" clId="{646D539A-CD20-45F7-A3FE-7E156753E467}" dt="2021-08-13T08:09:44.229" v="1449"/>
          <ac:spMkLst>
            <pc:docMk/>
            <pc:sldMk cId="1198350217" sldId="264"/>
            <ac:spMk id="4" creationId="{CDE10320-75FA-42A2-8EA9-1DB991B63F1D}"/>
          </ac:spMkLst>
        </pc:spChg>
        <pc:spChg chg="add del mod">
          <ac:chgData name="Nguyen Duc Duy" userId="854cf98ddb1abd4a" providerId="LiveId" clId="{646D539A-CD20-45F7-A3FE-7E156753E467}" dt="2021-08-13T11:42:06.792" v="3668" actId="21"/>
          <ac:spMkLst>
            <pc:docMk/>
            <pc:sldMk cId="1198350217" sldId="264"/>
            <ac:spMk id="5" creationId="{F9EA38AA-792D-404E-B5D9-DECF8DE07BA5}"/>
          </ac:spMkLst>
        </pc:spChg>
        <pc:spChg chg="add mod">
          <ac:chgData name="Nguyen Duc Duy" userId="854cf98ddb1abd4a" providerId="LiveId" clId="{646D539A-CD20-45F7-A3FE-7E156753E467}" dt="2021-08-14T04:43:32.632" v="6022" actId="164"/>
          <ac:spMkLst>
            <pc:docMk/>
            <pc:sldMk cId="1198350217" sldId="264"/>
            <ac:spMk id="6" creationId="{62DBC068-3B32-43C3-B3B5-8793ADF6B420}"/>
          </ac:spMkLst>
        </pc:spChg>
        <pc:spChg chg="add mod">
          <ac:chgData name="Nguyen Duc Duy" userId="854cf98ddb1abd4a" providerId="LiveId" clId="{646D539A-CD20-45F7-A3FE-7E156753E467}" dt="2021-08-14T04:43:32.632" v="6022" actId="164"/>
          <ac:spMkLst>
            <pc:docMk/>
            <pc:sldMk cId="1198350217" sldId="264"/>
            <ac:spMk id="7" creationId="{731DB242-F701-4CF6-91B0-1515353EA466}"/>
          </ac:spMkLst>
        </pc:spChg>
        <pc:spChg chg="add mod">
          <ac:chgData name="Nguyen Duc Duy" userId="854cf98ddb1abd4a" providerId="LiveId" clId="{646D539A-CD20-45F7-A3FE-7E156753E467}" dt="2021-08-14T04:44:14.063" v="6029" actId="164"/>
          <ac:spMkLst>
            <pc:docMk/>
            <pc:sldMk cId="1198350217" sldId="264"/>
            <ac:spMk id="8" creationId="{F7652B00-A971-41B2-92CB-CB25634CB760}"/>
          </ac:spMkLst>
        </pc:spChg>
        <pc:spChg chg="add mod">
          <ac:chgData name="Nguyen Duc Duy" userId="854cf98ddb1abd4a" providerId="LiveId" clId="{646D539A-CD20-45F7-A3FE-7E156753E467}" dt="2021-08-14T04:44:14.063" v="6029" actId="164"/>
          <ac:spMkLst>
            <pc:docMk/>
            <pc:sldMk cId="1198350217" sldId="264"/>
            <ac:spMk id="9" creationId="{7C8DCD1C-4DDF-4DD9-9D23-032EE850A6A0}"/>
          </ac:spMkLst>
        </pc:spChg>
        <pc:spChg chg="add mod">
          <ac:chgData name="Nguyen Duc Duy" userId="854cf98ddb1abd4a" providerId="LiveId" clId="{646D539A-CD20-45F7-A3FE-7E156753E467}" dt="2021-08-14T04:43:47.383" v="6026" actId="164"/>
          <ac:spMkLst>
            <pc:docMk/>
            <pc:sldMk cId="1198350217" sldId="264"/>
            <ac:spMk id="10" creationId="{78E765CF-26A6-433B-808C-DFE3B85D0832}"/>
          </ac:spMkLst>
        </pc:spChg>
        <pc:spChg chg="add mod">
          <ac:chgData name="Nguyen Duc Duy" userId="854cf98ddb1abd4a" providerId="LiveId" clId="{646D539A-CD20-45F7-A3FE-7E156753E467}" dt="2021-08-14T04:43:47.383" v="6026" actId="164"/>
          <ac:spMkLst>
            <pc:docMk/>
            <pc:sldMk cId="1198350217" sldId="264"/>
            <ac:spMk id="11" creationId="{0958236F-3CFC-4ACE-A2A4-0CC7700CB4F9}"/>
          </ac:spMkLst>
        </pc:spChg>
        <pc:grpChg chg="add mod">
          <ac:chgData name="Nguyen Duc Duy" userId="854cf98ddb1abd4a" providerId="LiveId" clId="{646D539A-CD20-45F7-A3FE-7E156753E467}" dt="2021-08-13T08:09:44.229" v="1449"/>
          <ac:grpSpMkLst>
            <pc:docMk/>
            <pc:sldMk cId="1198350217" sldId="264"/>
            <ac:grpSpMk id="2" creationId="{5687F64C-D84B-410F-ADF9-8BBB6AC72321}"/>
          </ac:grpSpMkLst>
        </pc:grpChg>
        <pc:grpChg chg="add mod">
          <ac:chgData name="Nguyen Duc Duy" userId="854cf98ddb1abd4a" providerId="LiveId" clId="{646D539A-CD20-45F7-A3FE-7E156753E467}" dt="2021-08-14T04:43:32.632" v="6022" actId="164"/>
          <ac:grpSpMkLst>
            <pc:docMk/>
            <pc:sldMk cId="1198350217" sldId="264"/>
            <ac:grpSpMk id="12" creationId="{B5C04104-9CBC-437D-9B20-9A4098DFDB61}"/>
          </ac:grpSpMkLst>
        </pc:grpChg>
        <pc:grpChg chg="add mod">
          <ac:chgData name="Nguyen Duc Duy" userId="854cf98ddb1abd4a" providerId="LiveId" clId="{646D539A-CD20-45F7-A3FE-7E156753E467}" dt="2021-08-14T04:43:41.433" v="6024" actId="164"/>
          <ac:grpSpMkLst>
            <pc:docMk/>
            <pc:sldMk cId="1198350217" sldId="264"/>
            <ac:grpSpMk id="14" creationId="{3FD4169C-1A23-4823-9531-EAA6B2859284}"/>
          </ac:grpSpMkLst>
        </pc:grpChg>
        <pc:grpChg chg="add mod">
          <ac:chgData name="Nguyen Duc Duy" userId="854cf98ddb1abd4a" providerId="LiveId" clId="{646D539A-CD20-45F7-A3FE-7E156753E467}" dt="2021-08-14T04:43:47.383" v="6026" actId="164"/>
          <ac:grpSpMkLst>
            <pc:docMk/>
            <pc:sldMk cId="1198350217" sldId="264"/>
            <ac:grpSpMk id="15" creationId="{2E9B4AFB-4CD8-443A-8DB6-F17F1148BB87}"/>
          </ac:grpSpMkLst>
        </pc:grpChg>
        <pc:grpChg chg="add mod">
          <ac:chgData name="Nguyen Duc Duy" userId="854cf98ddb1abd4a" providerId="LiveId" clId="{646D539A-CD20-45F7-A3FE-7E156753E467}" dt="2021-08-14T04:44:14.063" v="6029" actId="164"/>
          <ac:grpSpMkLst>
            <pc:docMk/>
            <pc:sldMk cId="1198350217" sldId="264"/>
            <ac:grpSpMk id="16" creationId="{92D93B9C-6673-4E02-88D4-C7176C6137B4}"/>
          </ac:grpSpMkLst>
        </pc:grpChg>
        <pc:picChg chg="add mod">
          <ac:chgData name="Nguyen Duc Duy" userId="854cf98ddb1abd4a" providerId="LiveId" clId="{646D539A-CD20-45F7-A3FE-7E156753E467}" dt="2021-08-13T11:36:19.917" v="3139"/>
          <ac:picMkLst>
            <pc:docMk/>
            <pc:sldMk cId="1198350217" sldId="264"/>
            <ac:picMk id="13" creationId="{C96645EF-A867-4A11-B51A-69AEBEC44A77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6:25.497" v="6126"/>
        <pc:sldMkLst>
          <pc:docMk/>
          <pc:sldMk cId="3653270635" sldId="265"/>
        </pc:sldMkLst>
        <pc:spChg chg="mod">
          <ac:chgData name="Nguyen Duc Duy" userId="854cf98ddb1abd4a" providerId="LiveId" clId="{646D539A-CD20-45F7-A3FE-7E156753E467}" dt="2021-08-13T08:09:45.620" v="1450"/>
          <ac:spMkLst>
            <pc:docMk/>
            <pc:sldMk cId="3653270635" sldId="265"/>
            <ac:spMk id="3" creationId="{BF5DE0AC-6795-480B-8C1A-DC523EAFC114}"/>
          </ac:spMkLst>
        </pc:spChg>
        <pc:spChg chg="mod">
          <ac:chgData name="Nguyen Duc Duy" userId="854cf98ddb1abd4a" providerId="LiveId" clId="{646D539A-CD20-45F7-A3FE-7E156753E467}" dt="2021-08-13T08:09:45.620" v="1450"/>
          <ac:spMkLst>
            <pc:docMk/>
            <pc:sldMk cId="3653270635" sldId="265"/>
            <ac:spMk id="4" creationId="{76855697-0D16-4BC1-87CE-FBE011DB3FC7}"/>
          </ac:spMkLst>
        </pc:spChg>
        <pc:spChg chg="mod">
          <ac:chgData name="Nguyen Duc Duy" userId="854cf98ddb1abd4a" providerId="LiveId" clId="{646D539A-CD20-45F7-A3FE-7E156753E467}" dt="2021-08-13T08:09:47.140" v="1451"/>
          <ac:spMkLst>
            <pc:docMk/>
            <pc:sldMk cId="3653270635" sldId="265"/>
            <ac:spMk id="6" creationId="{E901AFB6-5D90-491F-9F1D-870A04402A68}"/>
          </ac:spMkLst>
        </pc:spChg>
        <pc:spChg chg="mod">
          <ac:chgData name="Nguyen Duc Duy" userId="854cf98ddb1abd4a" providerId="LiveId" clId="{646D539A-CD20-45F7-A3FE-7E156753E467}" dt="2021-08-13T08:09:47.140" v="1451"/>
          <ac:spMkLst>
            <pc:docMk/>
            <pc:sldMk cId="3653270635" sldId="265"/>
            <ac:spMk id="7" creationId="{9E84A4E2-2C7C-49BE-B9EF-D44BF983B211}"/>
          </ac:spMkLst>
        </pc:spChg>
        <pc:spChg chg="add mod">
          <ac:chgData name="Nguyen Duc Duy" userId="854cf98ddb1abd4a" providerId="LiveId" clId="{646D539A-CD20-45F7-A3FE-7E156753E467}" dt="2021-08-13T11:52:41.395" v="4026" actId="1076"/>
          <ac:spMkLst>
            <pc:docMk/>
            <pc:sldMk cId="3653270635" sldId="265"/>
            <ac:spMk id="8" creationId="{963E0A92-304D-4E7F-856C-E7FE8CC83C74}"/>
          </ac:spMkLst>
        </pc:spChg>
        <pc:spChg chg="add mod">
          <ac:chgData name="Nguyen Duc Duy" userId="854cf98ddb1abd4a" providerId="LiveId" clId="{646D539A-CD20-45F7-A3FE-7E156753E467}" dt="2021-08-14T04:45:37.814" v="6044" actId="164"/>
          <ac:spMkLst>
            <pc:docMk/>
            <pc:sldMk cId="3653270635" sldId="265"/>
            <ac:spMk id="10" creationId="{C0A93247-3372-4AA8-B27B-D6E57D063D4F}"/>
          </ac:spMkLst>
        </pc:spChg>
        <pc:spChg chg="add mod">
          <ac:chgData name="Nguyen Duc Duy" userId="854cf98ddb1abd4a" providerId="LiveId" clId="{646D539A-CD20-45F7-A3FE-7E156753E467}" dt="2021-08-14T04:45:37.814" v="6044" actId="164"/>
          <ac:spMkLst>
            <pc:docMk/>
            <pc:sldMk cId="3653270635" sldId="265"/>
            <ac:spMk id="11" creationId="{21E434A4-38D4-4426-A712-901009D097B7}"/>
          </ac:spMkLst>
        </pc:spChg>
        <pc:grpChg chg="add mod">
          <ac:chgData name="Nguyen Duc Duy" userId="854cf98ddb1abd4a" providerId="LiveId" clId="{646D539A-CD20-45F7-A3FE-7E156753E467}" dt="2021-08-13T11:49:48.579" v="3945" actId="1076"/>
          <ac:grpSpMkLst>
            <pc:docMk/>
            <pc:sldMk cId="3653270635" sldId="265"/>
            <ac:grpSpMk id="2" creationId="{BD054DDC-5A32-47F6-BC41-CD59BD0C6EE9}"/>
          </ac:grpSpMkLst>
        </pc:grpChg>
        <pc:grpChg chg="add mod">
          <ac:chgData name="Nguyen Duc Duy" userId="854cf98ddb1abd4a" providerId="LiveId" clId="{646D539A-CD20-45F7-A3FE-7E156753E467}" dt="2021-08-14T04:45:37.814" v="6044" actId="164"/>
          <ac:grpSpMkLst>
            <pc:docMk/>
            <pc:sldMk cId="3653270635" sldId="265"/>
            <ac:grpSpMk id="5" creationId="{6A2B0E6E-C5FA-4750-B274-0574F2C72FB0}"/>
          </ac:grpSpMkLst>
        </pc:grpChg>
        <pc:grpChg chg="add del mod">
          <ac:chgData name="Nguyen Duc Duy" userId="854cf98ddb1abd4a" providerId="LiveId" clId="{646D539A-CD20-45F7-A3FE-7E156753E467}" dt="2021-08-13T08:09:50.279" v="1453" actId="478"/>
          <ac:grpSpMkLst>
            <pc:docMk/>
            <pc:sldMk cId="3653270635" sldId="265"/>
            <ac:grpSpMk id="5" creationId="{BB08C75E-0AAB-423B-A13A-C27A2555072B}"/>
          </ac:grpSpMkLst>
        </pc:grpChg>
        <pc:picChg chg="add mod">
          <ac:chgData name="Nguyen Duc Duy" userId="854cf98ddb1abd4a" providerId="LiveId" clId="{646D539A-CD20-45F7-A3FE-7E156753E467}" dt="2021-08-13T11:44:07.990" v="3686" actId="1076"/>
          <ac:picMkLst>
            <pc:docMk/>
            <pc:sldMk cId="3653270635" sldId="265"/>
            <ac:picMk id="9" creationId="{09DFBE8C-B960-4CCC-B2D1-F3B95F0D7686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6:40.154" v="6127"/>
        <pc:sldMkLst>
          <pc:docMk/>
          <pc:sldMk cId="797107365" sldId="266"/>
        </pc:sldMkLst>
        <pc:spChg chg="mod">
          <ac:chgData name="Nguyen Duc Duy" userId="854cf98ddb1abd4a" providerId="LiveId" clId="{646D539A-CD20-45F7-A3FE-7E156753E467}" dt="2021-08-13T08:09:48.307" v="1452"/>
          <ac:spMkLst>
            <pc:docMk/>
            <pc:sldMk cId="797107365" sldId="266"/>
            <ac:spMk id="3" creationId="{CF317869-E370-4A39-A0B9-9AEE026C2209}"/>
          </ac:spMkLst>
        </pc:spChg>
        <pc:spChg chg="mod">
          <ac:chgData name="Nguyen Duc Duy" userId="854cf98ddb1abd4a" providerId="LiveId" clId="{646D539A-CD20-45F7-A3FE-7E156753E467}" dt="2021-08-13T08:09:48.307" v="1452"/>
          <ac:spMkLst>
            <pc:docMk/>
            <pc:sldMk cId="797107365" sldId="266"/>
            <ac:spMk id="4" creationId="{B1946541-011D-4C2B-935F-22EA087487C4}"/>
          </ac:spMkLst>
        </pc:spChg>
        <pc:spChg chg="add mod">
          <ac:chgData name="Nguyen Duc Duy" userId="854cf98ddb1abd4a" providerId="LiveId" clId="{646D539A-CD20-45F7-A3FE-7E156753E467}" dt="2021-08-13T11:54:39.355" v="4049" actId="692"/>
          <ac:spMkLst>
            <pc:docMk/>
            <pc:sldMk cId="797107365" sldId="266"/>
            <ac:spMk id="5" creationId="{E8F714D7-5948-4AFF-9555-D84DFA1887EB}"/>
          </ac:spMkLst>
        </pc:spChg>
        <pc:spChg chg="add mod">
          <ac:chgData name="Nguyen Duc Duy" userId="854cf98ddb1abd4a" providerId="LiveId" clId="{646D539A-CD20-45F7-A3FE-7E156753E467}" dt="2021-08-13T11:55:51.084" v="4060" actId="164"/>
          <ac:spMkLst>
            <pc:docMk/>
            <pc:sldMk cId="797107365" sldId="266"/>
            <ac:spMk id="7" creationId="{95AC6C14-EEE3-4F09-92DE-8C19AE6BDDA4}"/>
          </ac:spMkLst>
        </pc:spChg>
        <pc:spChg chg="add mod">
          <ac:chgData name="Nguyen Duc Duy" userId="854cf98ddb1abd4a" providerId="LiveId" clId="{646D539A-CD20-45F7-A3FE-7E156753E467}" dt="2021-08-14T04:46:18.767" v="6050" actId="164"/>
          <ac:spMkLst>
            <pc:docMk/>
            <pc:sldMk cId="797107365" sldId="266"/>
            <ac:spMk id="10" creationId="{6FE0054D-88DB-4DFF-95CC-8FD3DD99949E}"/>
          </ac:spMkLst>
        </pc:spChg>
        <pc:spChg chg="add mod">
          <ac:chgData name="Nguyen Duc Duy" userId="854cf98ddb1abd4a" providerId="LiveId" clId="{646D539A-CD20-45F7-A3FE-7E156753E467}" dt="2021-08-14T04:46:18.767" v="6050" actId="164"/>
          <ac:spMkLst>
            <pc:docMk/>
            <pc:sldMk cId="797107365" sldId="266"/>
            <ac:spMk id="11" creationId="{A2E6A7D4-8320-4B2C-871C-9CE7A674B13D}"/>
          </ac:spMkLst>
        </pc:spChg>
        <pc:grpChg chg="add mod">
          <ac:chgData name="Nguyen Duc Duy" userId="854cf98ddb1abd4a" providerId="LiveId" clId="{646D539A-CD20-45F7-A3FE-7E156753E467}" dt="2021-08-13T08:09:48.307" v="1452"/>
          <ac:grpSpMkLst>
            <pc:docMk/>
            <pc:sldMk cId="797107365" sldId="266"/>
            <ac:grpSpMk id="2" creationId="{FA3E4B32-72A9-483F-9C6A-877413DC2879}"/>
          </ac:grpSpMkLst>
        </pc:grpChg>
        <pc:grpChg chg="add mod">
          <ac:chgData name="Nguyen Duc Duy" userId="854cf98ddb1abd4a" providerId="LiveId" clId="{646D539A-CD20-45F7-A3FE-7E156753E467}" dt="2021-08-14T04:46:18.767" v="6050" actId="164"/>
          <ac:grpSpMkLst>
            <pc:docMk/>
            <pc:sldMk cId="797107365" sldId="266"/>
            <ac:grpSpMk id="6" creationId="{AA9B5836-7406-4044-A79E-3EC0FCB6E871}"/>
          </ac:grpSpMkLst>
        </pc:grpChg>
        <pc:grpChg chg="add mod">
          <ac:chgData name="Nguyen Duc Duy" userId="854cf98ddb1abd4a" providerId="LiveId" clId="{646D539A-CD20-45F7-A3FE-7E156753E467}" dt="2021-08-13T11:58:50.822" v="4534" actId="1076"/>
          <ac:grpSpMkLst>
            <pc:docMk/>
            <pc:sldMk cId="797107365" sldId="266"/>
            <ac:grpSpMk id="9" creationId="{FC42D3D8-1740-474E-B938-ED10F127FC62}"/>
          </ac:grpSpMkLst>
        </pc:grpChg>
        <pc:picChg chg="add del mod">
          <ac:chgData name="Nguyen Duc Duy" userId="854cf98ddb1abd4a" providerId="LiveId" clId="{646D539A-CD20-45F7-A3FE-7E156753E467}" dt="2021-08-13T11:55:23.742" v="4055" actId="478"/>
          <ac:picMkLst>
            <pc:docMk/>
            <pc:sldMk cId="797107365" sldId="266"/>
            <ac:picMk id="6" creationId="{5D04547E-459E-4969-AFBF-CA490406CC85}"/>
          </ac:picMkLst>
        </pc:picChg>
        <pc:picChg chg="add mod">
          <ac:chgData name="Nguyen Duc Duy" userId="854cf98ddb1abd4a" providerId="LiveId" clId="{646D539A-CD20-45F7-A3FE-7E156753E467}" dt="2021-08-13T11:55:57.946" v="4061" actId="1076"/>
          <ac:picMkLst>
            <pc:docMk/>
            <pc:sldMk cId="797107365" sldId="266"/>
            <ac:picMk id="8" creationId="{8E2164AA-2BC3-4CD2-BC1D-22EDDCAD56A6}"/>
          </ac:picMkLst>
        </pc:picChg>
      </pc:sldChg>
      <pc:sldChg chg="addSp modSp add mod modTransition setBg modAnim">
        <pc:chgData name="Nguyen Duc Duy" userId="854cf98ddb1abd4a" providerId="LiveId" clId="{646D539A-CD20-45F7-A3FE-7E156753E467}" dt="2021-08-14T04:56:45.404" v="6128"/>
        <pc:sldMkLst>
          <pc:docMk/>
          <pc:sldMk cId="3837446432" sldId="267"/>
        </pc:sldMkLst>
        <pc:spChg chg="mod">
          <ac:chgData name="Nguyen Duc Duy" userId="854cf98ddb1abd4a" providerId="LiveId" clId="{646D539A-CD20-45F7-A3FE-7E156753E467}" dt="2021-08-13T08:09:52.428" v="1454"/>
          <ac:spMkLst>
            <pc:docMk/>
            <pc:sldMk cId="3837446432" sldId="267"/>
            <ac:spMk id="3" creationId="{A2EAD43F-C622-4DAB-82AC-810CFA1D85B2}"/>
          </ac:spMkLst>
        </pc:spChg>
        <pc:spChg chg="mod">
          <ac:chgData name="Nguyen Duc Duy" userId="854cf98ddb1abd4a" providerId="LiveId" clId="{646D539A-CD20-45F7-A3FE-7E156753E467}" dt="2021-08-13T08:09:52.428" v="1454"/>
          <ac:spMkLst>
            <pc:docMk/>
            <pc:sldMk cId="3837446432" sldId="267"/>
            <ac:spMk id="4" creationId="{6ED7B4AF-BFE1-4F54-9C1E-2149A57DB83E}"/>
          </ac:spMkLst>
        </pc:spChg>
        <pc:spChg chg="add mod">
          <ac:chgData name="Nguyen Duc Duy" userId="854cf98ddb1abd4a" providerId="LiveId" clId="{646D539A-CD20-45F7-A3FE-7E156753E467}" dt="2021-08-13T11:59:41.546" v="4586" actId="14100"/>
          <ac:spMkLst>
            <pc:docMk/>
            <pc:sldMk cId="3837446432" sldId="267"/>
            <ac:spMk id="5" creationId="{77421EB7-E274-4CD6-BEF7-76799E9767B2}"/>
          </ac:spMkLst>
        </pc:spChg>
        <pc:spChg chg="add mod">
          <ac:chgData name="Nguyen Duc Duy" userId="854cf98ddb1abd4a" providerId="LiveId" clId="{646D539A-CD20-45F7-A3FE-7E156753E467}" dt="2021-08-13T12:01:53.018" v="4715" actId="1076"/>
          <ac:spMkLst>
            <pc:docMk/>
            <pc:sldMk cId="3837446432" sldId="267"/>
            <ac:spMk id="8" creationId="{0224D3ED-F32A-42BF-B551-500DA2AEDDEE}"/>
          </ac:spMkLst>
        </pc:spChg>
        <pc:grpChg chg="add mod">
          <ac:chgData name="Nguyen Duc Duy" userId="854cf98ddb1abd4a" providerId="LiveId" clId="{646D539A-CD20-45F7-A3FE-7E156753E467}" dt="2021-08-13T08:09:52.428" v="1454"/>
          <ac:grpSpMkLst>
            <pc:docMk/>
            <pc:sldMk cId="3837446432" sldId="267"/>
            <ac:grpSpMk id="2" creationId="{9F578E98-ADE1-43D2-8CA8-8CBD3B8CA137}"/>
          </ac:grpSpMkLst>
        </pc:grpChg>
        <pc:picChg chg="add mod">
          <ac:chgData name="Nguyen Duc Duy" userId="854cf98ddb1abd4a" providerId="LiveId" clId="{646D539A-CD20-45F7-A3FE-7E156753E467}" dt="2021-08-13T12:00:07.778" v="4592" actId="1076"/>
          <ac:picMkLst>
            <pc:docMk/>
            <pc:sldMk cId="3837446432" sldId="267"/>
            <ac:picMk id="6" creationId="{A075EAC1-521A-4EC2-A8BC-06C1A3FE5210}"/>
          </ac:picMkLst>
        </pc:picChg>
        <pc:picChg chg="add mod">
          <ac:chgData name="Nguyen Duc Duy" userId="854cf98ddb1abd4a" providerId="LiveId" clId="{646D539A-CD20-45F7-A3FE-7E156753E467}" dt="2021-08-13T12:00:20.690" v="4596" actId="1076"/>
          <ac:picMkLst>
            <pc:docMk/>
            <pc:sldMk cId="3837446432" sldId="267"/>
            <ac:picMk id="7" creationId="{3EE638C3-AE98-4C7E-B6D3-181DCF9F7FEE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6:52.490" v="6130"/>
        <pc:sldMkLst>
          <pc:docMk/>
          <pc:sldMk cId="3182005519" sldId="268"/>
        </pc:sldMkLst>
        <pc:spChg chg="mod">
          <ac:chgData name="Nguyen Duc Duy" userId="854cf98ddb1abd4a" providerId="LiveId" clId="{646D539A-CD20-45F7-A3FE-7E156753E467}" dt="2021-08-13T08:09:53.330" v="1455"/>
          <ac:spMkLst>
            <pc:docMk/>
            <pc:sldMk cId="3182005519" sldId="268"/>
            <ac:spMk id="3" creationId="{7F9D77F2-29D4-48E0-95EF-485A98BBBFA9}"/>
          </ac:spMkLst>
        </pc:spChg>
        <pc:spChg chg="mod">
          <ac:chgData name="Nguyen Duc Duy" userId="854cf98ddb1abd4a" providerId="LiveId" clId="{646D539A-CD20-45F7-A3FE-7E156753E467}" dt="2021-08-13T08:09:53.330" v="1455"/>
          <ac:spMkLst>
            <pc:docMk/>
            <pc:sldMk cId="3182005519" sldId="268"/>
            <ac:spMk id="4" creationId="{52D627BB-AA10-4BEB-B8D5-65484CB1E0A1}"/>
          </ac:spMkLst>
        </pc:spChg>
        <pc:spChg chg="add mod">
          <ac:chgData name="Nguyen Duc Duy" userId="854cf98ddb1abd4a" providerId="LiveId" clId="{646D539A-CD20-45F7-A3FE-7E156753E467}" dt="2021-08-13T12:02:54.362" v="4724" actId="20577"/>
          <ac:spMkLst>
            <pc:docMk/>
            <pc:sldMk cId="3182005519" sldId="268"/>
            <ac:spMk id="5" creationId="{58A31630-6A2A-472E-AD71-CBDE592D73E3}"/>
          </ac:spMkLst>
        </pc:spChg>
        <pc:spChg chg="add del mod">
          <ac:chgData name="Nguyen Duc Duy" userId="854cf98ddb1abd4a" providerId="LiveId" clId="{646D539A-CD20-45F7-A3FE-7E156753E467}" dt="2021-08-13T12:03:54.649" v="4878" actId="478"/>
          <ac:spMkLst>
            <pc:docMk/>
            <pc:sldMk cId="3182005519" sldId="268"/>
            <ac:spMk id="6" creationId="{DD1089EB-9877-4345-9FEF-DA836C2DFF7D}"/>
          </ac:spMkLst>
        </pc:spChg>
        <pc:spChg chg="add del mod">
          <ac:chgData name="Nguyen Duc Duy" userId="854cf98ddb1abd4a" providerId="LiveId" clId="{646D539A-CD20-45F7-A3FE-7E156753E467}" dt="2021-08-13T12:04:57.191" v="4887" actId="478"/>
          <ac:spMkLst>
            <pc:docMk/>
            <pc:sldMk cId="3182005519" sldId="268"/>
            <ac:spMk id="7" creationId="{4141B068-6569-4C73-92D2-857F0A7F8D42}"/>
          </ac:spMkLst>
        </pc:spChg>
        <pc:spChg chg="add del mod">
          <ac:chgData name="Nguyen Duc Duy" userId="854cf98ddb1abd4a" providerId="LiveId" clId="{646D539A-CD20-45F7-A3FE-7E156753E467}" dt="2021-08-13T12:05:59.596" v="4900" actId="478"/>
          <ac:spMkLst>
            <pc:docMk/>
            <pc:sldMk cId="3182005519" sldId="268"/>
            <ac:spMk id="8" creationId="{D631C81F-7DEB-4896-9E91-D91D937EEDB7}"/>
          </ac:spMkLst>
        </pc:spChg>
        <pc:spChg chg="add del mod">
          <ac:chgData name="Nguyen Duc Duy" userId="854cf98ddb1abd4a" providerId="LiveId" clId="{646D539A-CD20-45F7-A3FE-7E156753E467}" dt="2021-08-13T12:05:03.073" v="4888" actId="478"/>
          <ac:spMkLst>
            <pc:docMk/>
            <pc:sldMk cId="3182005519" sldId="268"/>
            <ac:spMk id="9" creationId="{8D05BA48-53B8-4A39-AF88-3085F53F11D3}"/>
          </ac:spMkLst>
        </pc:spChg>
        <pc:spChg chg="add mod">
          <ac:chgData name="Nguyen Duc Duy" userId="854cf98ddb1abd4a" providerId="LiveId" clId="{646D539A-CD20-45F7-A3FE-7E156753E467}" dt="2021-08-13T12:05:42.615" v="4896" actId="207"/>
          <ac:spMkLst>
            <pc:docMk/>
            <pc:sldMk cId="3182005519" sldId="268"/>
            <ac:spMk id="10" creationId="{235B5EFB-F1B9-40F7-AB52-5569B56B4D2A}"/>
          </ac:spMkLst>
        </pc:spChg>
        <pc:spChg chg="add mod">
          <ac:chgData name="Nguyen Duc Duy" userId="854cf98ddb1abd4a" providerId="LiveId" clId="{646D539A-CD20-45F7-A3FE-7E156753E467}" dt="2021-08-13T12:05:52.383" v="4898" actId="207"/>
          <ac:spMkLst>
            <pc:docMk/>
            <pc:sldMk cId="3182005519" sldId="268"/>
            <ac:spMk id="11" creationId="{03BFC7FE-075B-4B28-AD73-F77AD7B0FCB0}"/>
          </ac:spMkLst>
        </pc:spChg>
        <pc:spChg chg="add mod">
          <ac:chgData name="Nguyen Duc Duy" userId="854cf98ddb1abd4a" providerId="LiveId" clId="{646D539A-CD20-45F7-A3FE-7E156753E467}" dt="2021-08-13T12:06:55.476" v="4939" actId="207"/>
          <ac:spMkLst>
            <pc:docMk/>
            <pc:sldMk cId="3182005519" sldId="268"/>
            <ac:spMk id="12" creationId="{69144AD2-361A-47A2-9C72-0D64E30FC923}"/>
          </ac:spMkLst>
        </pc:spChg>
        <pc:grpChg chg="add mod">
          <ac:chgData name="Nguyen Duc Duy" userId="854cf98ddb1abd4a" providerId="LiveId" clId="{646D539A-CD20-45F7-A3FE-7E156753E467}" dt="2021-08-13T08:09:53.330" v="1455"/>
          <ac:grpSpMkLst>
            <pc:docMk/>
            <pc:sldMk cId="3182005519" sldId="268"/>
            <ac:grpSpMk id="2" creationId="{E73A1165-3D59-4716-87A7-0906E90BF22F}"/>
          </ac:grpSpMkLst>
        </pc:grpChg>
      </pc:sldChg>
      <pc:sldChg chg="addSp modSp add mod ord modTransition setBg modAnim">
        <pc:chgData name="Nguyen Duc Duy" userId="854cf98ddb1abd4a" providerId="LiveId" clId="{646D539A-CD20-45F7-A3FE-7E156753E467}" dt="2021-08-14T04:52:11.783" v="6105"/>
        <pc:sldMkLst>
          <pc:docMk/>
          <pc:sldMk cId="700808304" sldId="269"/>
        </pc:sldMkLst>
        <pc:spChg chg="add mod">
          <ac:chgData name="Nguyen Duc Duy" userId="854cf98ddb1abd4a" providerId="LiveId" clId="{646D539A-CD20-45F7-A3FE-7E156753E467}" dt="2021-08-13T13:55:54.036" v="5883" actId="164"/>
          <ac:spMkLst>
            <pc:docMk/>
            <pc:sldMk cId="700808304" sldId="269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3T13:55:54.036" v="5883" actId="164"/>
          <ac:spMkLst>
            <pc:docMk/>
            <pc:sldMk cId="700808304" sldId="269"/>
            <ac:spMk id="8" creationId="{B92A8E6E-9E2E-44E6-BC7B-CF7EA84DE0B8}"/>
          </ac:spMkLst>
        </pc:spChg>
        <pc:spChg chg="mod">
          <ac:chgData name="Nguyen Duc Duy" userId="854cf98ddb1abd4a" providerId="LiveId" clId="{646D539A-CD20-45F7-A3FE-7E156753E467}" dt="2021-08-13T13:55:54.036" v="5883" actId="164"/>
          <ac:spMkLst>
            <pc:docMk/>
            <pc:sldMk cId="700808304" sldId="269"/>
            <ac:spMk id="9" creationId="{D6CC621E-FA3E-4028-B23C-9F665D658F29}"/>
          </ac:spMkLst>
        </pc:spChg>
        <pc:grpChg chg="add mod">
          <ac:chgData name="Nguyen Duc Duy" userId="854cf98ddb1abd4a" providerId="LiveId" clId="{646D539A-CD20-45F7-A3FE-7E156753E467}" dt="2021-08-13T13:55:54.036" v="5883" actId="164"/>
          <ac:grpSpMkLst>
            <pc:docMk/>
            <pc:sldMk cId="700808304" sldId="269"/>
            <ac:grpSpMk id="3" creationId="{D4BFB488-BA7C-418F-8F85-0E7253CF38C5}"/>
          </ac:grpSpMkLst>
        </pc:grpChg>
      </pc:sldChg>
      <pc:sldChg chg="addSp delSp modSp add mod setBg modAnim">
        <pc:chgData name="Nguyen Duc Duy" userId="854cf98ddb1abd4a" providerId="LiveId" clId="{646D539A-CD20-45F7-A3FE-7E156753E467}" dt="2021-08-14T05:01:04.374" v="6149"/>
        <pc:sldMkLst>
          <pc:docMk/>
          <pc:sldMk cId="1018544566" sldId="270"/>
        </pc:sldMkLst>
        <pc:spChg chg="mod">
          <ac:chgData name="Nguyen Duc Duy" userId="854cf98ddb1abd4a" providerId="LiveId" clId="{646D539A-CD20-45F7-A3FE-7E156753E467}" dt="2021-08-13T10:10:34.624" v="2352" actId="20577"/>
          <ac:spMkLst>
            <pc:docMk/>
            <pc:sldMk cId="1018544566" sldId="270"/>
            <ac:spMk id="7" creationId="{8204EAE6-81A3-4E59-B7A7-01C0B09D146F}"/>
          </ac:spMkLst>
        </pc:spChg>
        <pc:spChg chg="del mod">
          <ac:chgData name="Nguyen Duc Duy" userId="854cf98ddb1abd4a" providerId="LiveId" clId="{646D539A-CD20-45F7-A3FE-7E156753E467}" dt="2021-08-13T08:29:42.381" v="1537"/>
          <ac:spMkLst>
            <pc:docMk/>
            <pc:sldMk cId="1018544566" sldId="270"/>
            <ac:spMk id="9" creationId="{307C8F4C-E667-4AAB-885E-D7EB7F63A467}"/>
          </ac:spMkLst>
        </pc:spChg>
        <pc:spChg chg="add mod">
          <ac:chgData name="Nguyen Duc Duy" userId="854cf98ddb1abd4a" providerId="LiveId" clId="{646D539A-CD20-45F7-A3FE-7E156753E467}" dt="2021-08-14T04:38:40.490" v="5974" actId="164"/>
          <ac:spMkLst>
            <pc:docMk/>
            <pc:sldMk cId="1018544566" sldId="270"/>
            <ac:spMk id="17" creationId="{DACCB18A-F386-4709-85AF-FD435FA7BBD5}"/>
          </ac:spMkLst>
        </pc:spChg>
        <pc:spChg chg="add mod">
          <ac:chgData name="Nguyen Duc Duy" userId="854cf98ddb1abd4a" providerId="LiveId" clId="{646D539A-CD20-45F7-A3FE-7E156753E467}" dt="2021-08-14T04:36:48.925" v="5919" actId="164"/>
          <ac:spMkLst>
            <pc:docMk/>
            <pc:sldMk cId="1018544566" sldId="270"/>
            <ac:spMk id="24" creationId="{2AAC127D-1BA1-42CF-848B-D80755220C8E}"/>
          </ac:spMkLst>
        </pc:spChg>
        <pc:spChg chg="add mod">
          <ac:chgData name="Nguyen Duc Duy" userId="854cf98ddb1abd4a" providerId="LiveId" clId="{646D539A-CD20-45F7-A3FE-7E156753E467}" dt="2021-08-14T04:36:52.320" v="5920" actId="164"/>
          <ac:spMkLst>
            <pc:docMk/>
            <pc:sldMk cId="1018544566" sldId="270"/>
            <ac:spMk id="25" creationId="{22A82916-5B29-4C44-8774-B78B7EA7D315}"/>
          </ac:spMkLst>
        </pc:spChg>
        <pc:spChg chg="add del mod">
          <ac:chgData name="Nguyen Duc Duy" userId="854cf98ddb1abd4a" providerId="LiveId" clId="{646D539A-CD20-45F7-A3FE-7E156753E467}" dt="2021-08-13T10:10:03.059" v="2347" actId="478"/>
          <ac:spMkLst>
            <pc:docMk/>
            <pc:sldMk cId="1018544566" sldId="270"/>
            <ac:spMk id="26" creationId="{45333AAC-06FA-4D7D-BB7C-2DF204AA1ED0}"/>
          </ac:spMkLst>
        </pc:spChg>
        <pc:spChg chg="add mod">
          <ac:chgData name="Nguyen Duc Duy" userId="854cf98ddb1abd4a" providerId="LiveId" clId="{646D539A-CD20-45F7-A3FE-7E156753E467}" dt="2021-08-14T04:37:36.110" v="5928" actId="164"/>
          <ac:spMkLst>
            <pc:docMk/>
            <pc:sldMk cId="1018544566" sldId="270"/>
            <ac:spMk id="27" creationId="{D7F8C14B-5E67-4DC6-98F2-36B19025706B}"/>
          </ac:spMkLst>
        </pc:spChg>
        <pc:spChg chg="add mod">
          <ac:chgData name="Nguyen Duc Duy" userId="854cf98ddb1abd4a" providerId="LiveId" clId="{646D539A-CD20-45F7-A3FE-7E156753E467}" dt="2021-08-14T04:37:54.888" v="5930" actId="164"/>
          <ac:spMkLst>
            <pc:docMk/>
            <pc:sldMk cId="1018544566" sldId="270"/>
            <ac:spMk id="28" creationId="{74CD8A07-1F5B-4599-9E38-092E7F626B11}"/>
          </ac:spMkLst>
        </pc:spChg>
        <pc:grpChg chg="add mod">
          <ac:chgData name="Nguyen Duc Duy" userId="854cf98ddb1abd4a" providerId="LiveId" clId="{646D539A-CD20-45F7-A3FE-7E156753E467}" dt="2021-08-14T04:37:54.888" v="5930" actId="164"/>
          <ac:grpSpMkLst>
            <pc:docMk/>
            <pc:sldMk cId="1018544566" sldId="270"/>
            <ac:grpSpMk id="2" creationId="{ACF93126-CBB5-46AB-8B9D-861B844D30C0}"/>
          </ac:grpSpMkLst>
        </pc:grpChg>
        <pc:grpChg chg="add mod">
          <ac:chgData name="Nguyen Duc Duy" userId="854cf98ddb1abd4a" providerId="LiveId" clId="{646D539A-CD20-45F7-A3FE-7E156753E467}" dt="2021-08-14T04:38:40.490" v="5974" actId="164"/>
          <ac:grpSpMkLst>
            <pc:docMk/>
            <pc:sldMk cId="1018544566" sldId="270"/>
            <ac:grpSpMk id="3" creationId="{C3E0D42C-9B8B-4337-A35F-2E64E9088986}"/>
          </ac:grpSpMkLst>
        </pc:grpChg>
        <pc:grpChg chg="mod">
          <ac:chgData name="Nguyen Duc Duy" userId="854cf98ddb1abd4a" providerId="LiveId" clId="{646D539A-CD20-45F7-A3FE-7E156753E467}" dt="2021-08-14T04:38:05.234" v="5933" actId="1076"/>
          <ac:grpSpMkLst>
            <pc:docMk/>
            <pc:sldMk cId="1018544566" sldId="270"/>
            <ac:grpSpMk id="4" creationId="{0B6FA491-BE69-40F1-B90A-C993A39BC7AB}"/>
          </ac:grpSpMkLst>
        </pc:grpChg>
        <pc:grpChg chg="add mod">
          <ac:chgData name="Nguyen Duc Duy" userId="854cf98ddb1abd4a" providerId="LiveId" clId="{646D539A-CD20-45F7-A3FE-7E156753E467}" dt="2021-08-14T04:37:36.110" v="5928" actId="164"/>
          <ac:grpSpMkLst>
            <pc:docMk/>
            <pc:sldMk cId="1018544566" sldId="270"/>
            <ac:grpSpMk id="9" creationId="{846B0494-DD53-4C33-9150-02AD28294B4B}"/>
          </ac:grpSpMkLst>
        </pc:grpChg>
        <pc:grpChg chg="add mod">
          <ac:chgData name="Nguyen Duc Duy" userId="854cf98ddb1abd4a" providerId="LiveId" clId="{646D539A-CD20-45F7-A3FE-7E156753E467}" dt="2021-08-14T04:37:54.888" v="5930" actId="164"/>
          <ac:grpSpMkLst>
            <pc:docMk/>
            <pc:sldMk cId="1018544566" sldId="270"/>
            <ac:grpSpMk id="10" creationId="{8821D0FF-2C84-40EE-A424-64FA5C4A4F61}"/>
          </ac:grpSpMkLst>
        </pc:grpChg>
        <pc:grpChg chg="add mod">
          <ac:chgData name="Nguyen Duc Duy" userId="854cf98ddb1abd4a" providerId="LiveId" clId="{646D539A-CD20-45F7-A3FE-7E156753E467}" dt="2021-08-14T04:38:40.490" v="5974" actId="164"/>
          <ac:grpSpMkLst>
            <pc:docMk/>
            <pc:sldMk cId="1018544566" sldId="270"/>
            <ac:grpSpMk id="11" creationId="{C18D87F6-7737-4E7E-994B-7B79EDCD62F7}"/>
          </ac:grpSpMkLst>
        </pc:grpChg>
        <pc:picChg chg="add mod">
          <ac:chgData name="Nguyen Duc Duy" userId="854cf98ddb1abd4a" providerId="LiveId" clId="{646D539A-CD20-45F7-A3FE-7E156753E467}" dt="2021-08-14T04:36:48.925" v="5919" actId="164"/>
          <ac:picMkLst>
            <pc:docMk/>
            <pc:sldMk cId="1018544566" sldId="270"/>
            <ac:picMk id="8" creationId="{DE37F7E8-2413-4B51-A61B-C9A7410FDC76}"/>
          </ac:picMkLst>
        </pc:picChg>
        <pc:picChg chg="add mod">
          <ac:chgData name="Nguyen Duc Duy" userId="854cf98ddb1abd4a" providerId="LiveId" clId="{646D539A-CD20-45F7-A3FE-7E156753E467}" dt="2021-08-14T04:36:52.320" v="5920" actId="164"/>
          <ac:picMkLst>
            <pc:docMk/>
            <pc:sldMk cId="1018544566" sldId="270"/>
            <ac:picMk id="19" creationId="{76E30A33-EA67-4DBB-953E-12E9B0680C07}"/>
          </ac:picMkLst>
        </pc:picChg>
        <pc:picChg chg="add del mod">
          <ac:chgData name="Nguyen Duc Duy" userId="854cf98ddb1abd4a" providerId="LiveId" clId="{646D539A-CD20-45F7-A3FE-7E156753E467}" dt="2021-08-13T10:10:02.410" v="2346" actId="478"/>
          <ac:picMkLst>
            <pc:docMk/>
            <pc:sldMk cId="1018544566" sldId="270"/>
            <ac:picMk id="21" creationId="{988753C8-CE36-45A3-A970-38B30DBF2CF6}"/>
          </ac:picMkLst>
        </pc:picChg>
        <pc:picChg chg="add mod">
          <ac:chgData name="Nguyen Duc Duy" userId="854cf98ddb1abd4a" providerId="LiveId" clId="{646D539A-CD20-45F7-A3FE-7E156753E467}" dt="2021-08-14T04:37:36.110" v="5928" actId="164"/>
          <ac:picMkLst>
            <pc:docMk/>
            <pc:sldMk cId="1018544566" sldId="270"/>
            <ac:picMk id="23" creationId="{66F9B261-F32B-469B-912D-C3B708432DE4}"/>
          </ac:picMkLst>
        </pc:picChg>
        <pc:cxnChg chg="add del mod">
          <ac:chgData name="Nguyen Duc Duy" userId="854cf98ddb1abd4a" providerId="LiveId" clId="{646D539A-CD20-45F7-A3FE-7E156753E467}" dt="2021-08-13T08:33:32.968" v="1595" actId="478"/>
          <ac:cxnSpMkLst>
            <pc:docMk/>
            <pc:sldMk cId="1018544566" sldId="270"/>
            <ac:cxnSpMk id="3" creationId="{1178A9F1-F85C-434C-9513-9344A93A8A33}"/>
          </ac:cxnSpMkLst>
        </pc:cxnChg>
        <pc:cxnChg chg="add del mod">
          <ac:chgData name="Nguyen Duc Duy" userId="854cf98ddb1abd4a" providerId="LiveId" clId="{646D539A-CD20-45F7-A3FE-7E156753E467}" dt="2021-08-13T08:33:33.860" v="1596" actId="478"/>
          <ac:cxnSpMkLst>
            <pc:docMk/>
            <pc:sldMk cId="1018544566" sldId="270"/>
            <ac:cxnSpMk id="12" creationId="{50EC5DF7-27E8-485B-8F9F-90641B844007}"/>
          </ac:cxnSpMkLst>
        </pc:cxnChg>
      </pc:sldChg>
      <pc:sldChg chg="add del setBg">
        <pc:chgData name="Nguyen Duc Duy" userId="854cf98ddb1abd4a" providerId="LiveId" clId="{646D539A-CD20-45F7-A3FE-7E156753E467}" dt="2021-08-13T08:29:46.072" v="1539"/>
        <pc:sldMkLst>
          <pc:docMk/>
          <pc:sldMk cId="480528106" sldId="271"/>
        </pc:sldMkLst>
      </pc:sldChg>
      <pc:sldChg chg="addSp delSp modSp add mod ord modTransition setBg modAnim">
        <pc:chgData name="Nguyen Duc Duy" userId="854cf98ddb1abd4a" providerId="LiveId" clId="{646D539A-CD20-45F7-A3FE-7E156753E467}" dt="2021-08-14T05:00:40.932" v="6145"/>
        <pc:sldMkLst>
          <pc:docMk/>
          <pc:sldMk cId="2393669457" sldId="271"/>
        </pc:sldMkLst>
        <pc:spChg chg="mod">
          <ac:chgData name="Nguyen Duc Duy" userId="854cf98ddb1abd4a" providerId="LiveId" clId="{646D539A-CD20-45F7-A3FE-7E156753E467}" dt="2021-08-13T14:01:38.200" v="5914" actId="164"/>
          <ac:spMkLst>
            <pc:docMk/>
            <pc:sldMk cId="2393669457" sldId="271"/>
            <ac:spMk id="2" creationId="{F4F9D7B8-DFF9-467F-BA36-D15D1FC16F31}"/>
          </ac:spMkLst>
        </pc:spChg>
        <pc:spChg chg="add del mod">
          <ac:chgData name="Nguyen Duc Duy" userId="854cf98ddb1abd4a" providerId="LiveId" clId="{646D539A-CD20-45F7-A3FE-7E156753E467}" dt="2021-08-13T14:01:38.200" v="5914" actId="164"/>
          <ac:spMkLst>
            <pc:docMk/>
            <pc:sldMk cId="2393669457" sldId="271"/>
            <ac:spMk id="3" creationId="{813005AD-7E23-40A4-8B47-84D89692360F}"/>
          </ac:spMkLst>
        </pc:spChg>
        <pc:spChg chg="mod">
          <ac:chgData name="Nguyen Duc Duy" userId="854cf98ddb1abd4a" providerId="LiveId" clId="{646D539A-CD20-45F7-A3FE-7E156753E467}" dt="2021-08-13T14:01:38.200" v="5914" actId="164"/>
          <ac:spMkLst>
            <pc:docMk/>
            <pc:sldMk cId="2393669457" sldId="271"/>
            <ac:spMk id="8" creationId="{B92A8E6E-9E2E-44E6-BC7B-CF7EA84DE0B8}"/>
          </ac:spMkLst>
        </pc:spChg>
        <pc:spChg chg="del mod">
          <ac:chgData name="Nguyen Duc Duy" userId="854cf98ddb1abd4a" providerId="LiveId" clId="{646D539A-CD20-45F7-A3FE-7E156753E467}" dt="2021-08-13T08:56:19.808" v="2240" actId="478"/>
          <ac:spMkLst>
            <pc:docMk/>
            <pc:sldMk cId="2393669457" sldId="271"/>
            <ac:spMk id="9" creationId="{D6CC621E-FA3E-4028-B23C-9F665D658F29}"/>
          </ac:spMkLst>
        </pc:spChg>
        <pc:spChg chg="add del">
          <ac:chgData name="Nguyen Duc Duy" userId="854cf98ddb1abd4a" providerId="LiveId" clId="{646D539A-CD20-45F7-A3FE-7E156753E467}" dt="2021-08-13T08:56:50.218" v="2250" actId="22"/>
          <ac:spMkLst>
            <pc:docMk/>
            <pc:sldMk cId="2393669457" sldId="271"/>
            <ac:spMk id="11" creationId="{253A8CAA-A20F-4317-8639-F33EC257D2EA}"/>
          </ac:spMkLst>
        </pc:spChg>
        <pc:spChg chg="add del">
          <ac:chgData name="Nguyen Duc Duy" userId="854cf98ddb1abd4a" providerId="LiveId" clId="{646D539A-CD20-45F7-A3FE-7E156753E467}" dt="2021-08-13T08:56:49.843" v="2248" actId="22"/>
          <ac:spMkLst>
            <pc:docMk/>
            <pc:sldMk cId="2393669457" sldId="271"/>
            <ac:spMk id="13" creationId="{4266F099-A010-43DF-88F6-B2F90DF5F04A}"/>
          </ac:spMkLst>
        </pc:spChg>
        <pc:grpChg chg="add mod">
          <ac:chgData name="Nguyen Duc Duy" userId="854cf98ddb1abd4a" providerId="LiveId" clId="{646D539A-CD20-45F7-A3FE-7E156753E467}" dt="2021-08-13T14:01:38.200" v="5914" actId="164"/>
          <ac:grpSpMkLst>
            <pc:docMk/>
            <pc:sldMk cId="2393669457" sldId="271"/>
            <ac:grpSpMk id="9" creationId="{83626AC7-9932-4303-984A-480823CC96D7}"/>
          </ac:grpSpMkLst>
        </pc:grpChg>
      </pc:sldChg>
      <pc:sldChg chg="addSp delSp modSp new mod ord modTransition modAnim">
        <pc:chgData name="Nguyen Duc Duy" userId="854cf98ddb1abd4a" providerId="LiveId" clId="{646D539A-CD20-45F7-A3FE-7E156753E467}" dt="2021-08-13T10:38:38.141" v="2679"/>
        <pc:sldMkLst>
          <pc:docMk/>
          <pc:sldMk cId="3431837893" sldId="272"/>
        </pc:sldMkLst>
        <pc:spChg chg="del">
          <ac:chgData name="Nguyen Duc Duy" userId="854cf98ddb1abd4a" providerId="LiveId" clId="{646D539A-CD20-45F7-A3FE-7E156753E467}" dt="2021-08-13T09:25:44.631" v="2263" actId="478"/>
          <ac:spMkLst>
            <pc:docMk/>
            <pc:sldMk cId="3431837893" sldId="272"/>
            <ac:spMk id="2" creationId="{8579E4DD-B59A-46EC-A398-D746B50C8D47}"/>
          </ac:spMkLst>
        </pc:spChg>
        <pc:spChg chg="del">
          <ac:chgData name="Nguyen Duc Duy" userId="854cf98ddb1abd4a" providerId="LiveId" clId="{646D539A-CD20-45F7-A3FE-7E156753E467}" dt="2021-08-13T09:25:44.631" v="2263" actId="478"/>
          <ac:spMkLst>
            <pc:docMk/>
            <pc:sldMk cId="3431837893" sldId="272"/>
            <ac:spMk id="3" creationId="{DE939029-532A-490E-8EE1-DBF2F3D542B5}"/>
          </ac:spMkLst>
        </pc:spChg>
        <pc:picChg chg="add mod">
          <ac:chgData name="Nguyen Duc Duy" userId="854cf98ddb1abd4a" providerId="LiveId" clId="{646D539A-CD20-45F7-A3FE-7E156753E467}" dt="2021-08-13T09:25:58.108" v="2264"/>
          <ac:picMkLst>
            <pc:docMk/>
            <pc:sldMk cId="3431837893" sldId="272"/>
            <ac:picMk id="4" creationId="{9E2F9DD9-164A-48FC-A73D-95892E1EB763}"/>
          </ac:picMkLst>
        </pc:picChg>
      </pc:sldChg>
      <pc:sldChg chg="addSp modSp add mod ord modTransition setBg modAnim">
        <pc:chgData name="Nguyen Duc Duy" userId="854cf98ddb1abd4a" providerId="LiveId" clId="{646D539A-CD20-45F7-A3FE-7E156753E467}" dt="2021-08-14T04:53:08.146" v="6112"/>
        <pc:sldMkLst>
          <pc:docMk/>
          <pc:sldMk cId="35034055" sldId="273"/>
        </pc:sldMkLst>
        <pc:spChg chg="mod">
          <ac:chgData name="Nguyen Duc Duy" userId="854cf98ddb1abd4a" providerId="LiveId" clId="{646D539A-CD20-45F7-A3FE-7E156753E467}" dt="2021-08-14T04:41:24.056" v="5997" actId="164"/>
          <ac:spMkLst>
            <pc:docMk/>
            <pc:sldMk cId="35034055" sldId="273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4T04:41:24.056" v="5997" actId="164"/>
          <ac:spMkLst>
            <pc:docMk/>
            <pc:sldMk cId="35034055" sldId="273"/>
            <ac:spMk id="3" creationId="{813005AD-7E23-40A4-8B47-84D89692360F}"/>
          </ac:spMkLst>
        </pc:spChg>
        <pc:spChg chg="mod">
          <ac:chgData name="Nguyen Duc Duy" userId="854cf98ddb1abd4a" providerId="LiveId" clId="{646D539A-CD20-45F7-A3FE-7E156753E467}" dt="2021-08-14T04:41:24.056" v="5997" actId="164"/>
          <ac:spMkLst>
            <pc:docMk/>
            <pc:sldMk cId="35034055" sldId="273"/>
            <ac:spMk id="8" creationId="{B92A8E6E-9E2E-44E6-BC7B-CF7EA84DE0B8}"/>
          </ac:spMkLst>
        </pc:spChg>
        <pc:grpChg chg="add mod">
          <ac:chgData name="Nguyen Duc Duy" userId="854cf98ddb1abd4a" providerId="LiveId" clId="{646D539A-CD20-45F7-A3FE-7E156753E467}" dt="2021-08-14T04:41:24.056" v="5997" actId="164"/>
          <ac:grpSpMkLst>
            <pc:docMk/>
            <pc:sldMk cId="35034055" sldId="273"/>
            <ac:grpSpMk id="9" creationId="{F44283BD-5B50-4219-BAC3-D8CC83CB1FB1}"/>
          </ac:grpSpMkLst>
        </pc:grpChg>
      </pc:sldChg>
      <pc:sldChg chg="addSp modSp add mod ord modTransition setBg modAnim">
        <pc:chgData name="Nguyen Duc Duy" userId="854cf98ddb1abd4a" providerId="LiveId" clId="{646D539A-CD20-45F7-A3FE-7E156753E467}" dt="2021-08-14T04:54:38.060" v="6118"/>
        <pc:sldMkLst>
          <pc:docMk/>
          <pc:sldMk cId="1450760590" sldId="274"/>
        </pc:sldMkLst>
        <pc:spChg chg="mod">
          <ac:chgData name="Nguyen Duc Duy" userId="854cf98ddb1abd4a" providerId="LiveId" clId="{646D539A-CD20-45F7-A3FE-7E156753E467}" dt="2021-08-14T04:42:12.482" v="6005" actId="164"/>
          <ac:spMkLst>
            <pc:docMk/>
            <pc:sldMk cId="1450760590" sldId="274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4T04:42:12.482" v="6005" actId="164"/>
          <ac:spMkLst>
            <pc:docMk/>
            <pc:sldMk cId="1450760590" sldId="274"/>
            <ac:spMk id="3" creationId="{813005AD-7E23-40A4-8B47-84D89692360F}"/>
          </ac:spMkLst>
        </pc:spChg>
        <pc:spChg chg="mod">
          <ac:chgData name="Nguyen Duc Duy" userId="854cf98ddb1abd4a" providerId="LiveId" clId="{646D539A-CD20-45F7-A3FE-7E156753E467}" dt="2021-08-14T04:42:12.482" v="6005" actId="164"/>
          <ac:spMkLst>
            <pc:docMk/>
            <pc:sldMk cId="1450760590" sldId="274"/>
            <ac:spMk id="8" creationId="{B92A8E6E-9E2E-44E6-BC7B-CF7EA84DE0B8}"/>
          </ac:spMkLst>
        </pc:spChg>
        <pc:grpChg chg="add mod">
          <ac:chgData name="Nguyen Duc Duy" userId="854cf98ddb1abd4a" providerId="LiveId" clId="{646D539A-CD20-45F7-A3FE-7E156753E467}" dt="2021-08-14T04:42:12.482" v="6005" actId="164"/>
          <ac:grpSpMkLst>
            <pc:docMk/>
            <pc:sldMk cId="1450760590" sldId="274"/>
            <ac:grpSpMk id="9" creationId="{A6982DB2-4D8D-4053-8499-B80F356E27D4}"/>
          </ac:grpSpMkLst>
        </pc:grpChg>
      </pc:sldChg>
      <pc:sldChg chg="addSp delSp modSp add mod ord modTransition setBg modAnim">
        <pc:chgData name="Nguyen Duc Duy" userId="854cf98ddb1abd4a" providerId="LiveId" clId="{646D539A-CD20-45F7-A3FE-7E156753E467}" dt="2021-08-14T04:55:29.707" v="6122"/>
        <pc:sldMkLst>
          <pc:docMk/>
          <pc:sldMk cId="2263694279" sldId="275"/>
        </pc:sldMkLst>
        <pc:spChg chg="mod">
          <ac:chgData name="Nguyen Duc Duy" userId="854cf98ddb1abd4a" providerId="LiveId" clId="{646D539A-CD20-45F7-A3FE-7E156753E467}" dt="2021-08-14T04:42:54.399" v="6014" actId="164"/>
          <ac:spMkLst>
            <pc:docMk/>
            <pc:sldMk cId="2263694279" sldId="275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4T04:42:54.399" v="6014" actId="164"/>
          <ac:spMkLst>
            <pc:docMk/>
            <pc:sldMk cId="2263694279" sldId="275"/>
            <ac:spMk id="3" creationId="{813005AD-7E23-40A4-8B47-84D89692360F}"/>
          </ac:spMkLst>
        </pc:spChg>
        <pc:spChg chg="mod">
          <ac:chgData name="Nguyen Duc Duy" userId="854cf98ddb1abd4a" providerId="LiveId" clId="{646D539A-CD20-45F7-A3FE-7E156753E467}" dt="2021-08-14T04:42:54.399" v="6014" actId="164"/>
          <ac:spMkLst>
            <pc:docMk/>
            <pc:sldMk cId="2263694279" sldId="275"/>
            <ac:spMk id="8" creationId="{B92A8E6E-9E2E-44E6-BC7B-CF7EA84DE0B8}"/>
          </ac:spMkLst>
        </pc:spChg>
        <pc:spChg chg="add del">
          <ac:chgData name="Nguyen Duc Duy" userId="854cf98ddb1abd4a" providerId="LiveId" clId="{646D539A-CD20-45F7-A3FE-7E156753E467}" dt="2021-08-13T11:40:48.088" v="3648" actId="22"/>
          <ac:spMkLst>
            <pc:docMk/>
            <pc:sldMk cId="2263694279" sldId="275"/>
            <ac:spMk id="10" creationId="{61A98BCA-2439-4AC1-8953-B9D3FCE75C85}"/>
          </ac:spMkLst>
        </pc:spChg>
        <pc:grpChg chg="add mod">
          <ac:chgData name="Nguyen Duc Duy" userId="854cf98ddb1abd4a" providerId="LiveId" clId="{646D539A-CD20-45F7-A3FE-7E156753E467}" dt="2021-08-14T04:42:54.399" v="6014" actId="164"/>
          <ac:grpSpMkLst>
            <pc:docMk/>
            <pc:sldMk cId="2263694279" sldId="275"/>
            <ac:grpSpMk id="9" creationId="{8EBAD548-9059-49F1-A22B-0500477249BA}"/>
          </ac:grpSpMkLst>
        </pc:grpChg>
      </pc:sldChg>
      <pc:sldChg chg="modSp add mod ord modTransition setBg modAnim">
        <pc:chgData name="Nguyen Duc Duy" userId="854cf98ddb1abd4a" providerId="LiveId" clId="{646D539A-CD20-45F7-A3FE-7E156753E467}" dt="2021-08-14T05:00:22.330" v="6143"/>
        <pc:sldMkLst>
          <pc:docMk/>
          <pc:sldMk cId="1077474123" sldId="276"/>
        </pc:sldMkLst>
        <pc:spChg chg="mod">
          <ac:chgData name="Nguyen Duc Duy" userId="854cf98ddb1abd4a" providerId="LiveId" clId="{646D539A-CD20-45F7-A3FE-7E156753E467}" dt="2021-08-13T11:41:15.146" v="3657" actId="20577"/>
          <ac:spMkLst>
            <pc:docMk/>
            <pc:sldMk cId="1077474123" sldId="276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3T11:41:57.536" v="3666" actId="692"/>
          <ac:spMkLst>
            <pc:docMk/>
            <pc:sldMk cId="1077474123" sldId="276"/>
            <ac:spMk id="3" creationId="{813005AD-7E23-40A4-8B47-84D89692360F}"/>
          </ac:spMkLst>
        </pc:spChg>
      </pc:sldChg>
      <pc:sldChg chg="addSp delSp modSp add mod modTransition setBg modAnim">
        <pc:chgData name="Nguyen Duc Duy" userId="854cf98ddb1abd4a" providerId="LiveId" clId="{646D539A-CD20-45F7-A3FE-7E156753E467}" dt="2021-08-14T04:57:21.422" v="6134"/>
        <pc:sldMkLst>
          <pc:docMk/>
          <pc:sldMk cId="795707995" sldId="277"/>
        </pc:sldMkLst>
        <pc:spChg chg="add mod">
          <ac:chgData name="Nguyen Duc Duy" userId="854cf98ddb1abd4a" providerId="LiveId" clId="{646D539A-CD20-45F7-A3FE-7E156753E467}" dt="2021-08-13T12:08:34.402" v="5081" actId="20577"/>
          <ac:spMkLst>
            <pc:docMk/>
            <pc:sldMk cId="795707995" sldId="277"/>
            <ac:spMk id="5" creationId="{FEAF24B2-3115-47FA-9B94-91E946687135}"/>
          </ac:spMkLst>
        </pc:spChg>
        <pc:spChg chg="add del mod">
          <ac:chgData name="Nguyen Duc Duy" userId="854cf98ddb1abd4a" providerId="LiveId" clId="{646D539A-CD20-45F7-A3FE-7E156753E467}" dt="2021-08-13T12:10:38.005" v="5269" actId="478"/>
          <ac:spMkLst>
            <pc:docMk/>
            <pc:sldMk cId="795707995" sldId="277"/>
            <ac:spMk id="8" creationId="{86CFF85D-CE39-44D6-B0E5-2363832ACDEC}"/>
          </ac:spMkLst>
        </pc:spChg>
        <pc:spChg chg="add mod">
          <ac:chgData name="Nguyen Duc Duy" userId="854cf98ddb1abd4a" providerId="LiveId" clId="{646D539A-CD20-45F7-A3FE-7E156753E467}" dt="2021-08-14T04:47:41.538" v="6066" actId="1076"/>
          <ac:spMkLst>
            <pc:docMk/>
            <pc:sldMk cId="795707995" sldId="277"/>
            <ac:spMk id="9" creationId="{50429757-6A06-4856-889B-881265206D7C}"/>
          </ac:spMkLst>
        </pc:spChg>
        <pc:spChg chg="add del mod">
          <ac:chgData name="Nguyen Duc Duy" userId="854cf98ddb1abd4a" providerId="LiveId" clId="{646D539A-CD20-45F7-A3FE-7E156753E467}" dt="2021-08-13T12:10:58.855" v="5274" actId="478"/>
          <ac:spMkLst>
            <pc:docMk/>
            <pc:sldMk cId="795707995" sldId="277"/>
            <ac:spMk id="10" creationId="{4359C19E-5B0B-4C20-B6BF-81F164B991FF}"/>
          </ac:spMkLst>
        </pc:spChg>
        <pc:grpChg chg="mod">
          <ac:chgData name="Nguyen Duc Duy" userId="854cf98ddb1abd4a" providerId="LiveId" clId="{646D539A-CD20-45F7-A3FE-7E156753E467}" dt="2021-08-13T12:08:03.610" v="4969" actId="1076"/>
          <ac:grpSpMkLst>
            <pc:docMk/>
            <pc:sldMk cId="795707995" sldId="277"/>
            <ac:grpSpMk id="2" creationId="{E73A1165-3D59-4716-87A7-0906E90BF22F}"/>
          </ac:grpSpMkLst>
        </pc:grpChg>
        <pc:picChg chg="add mod">
          <ac:chgData name="Nguyen Duc Duy" userId="854cf98ddb1abd4a" providerId="LiveId" clId="{646D539A-CD20-45F7-A3FE-7E156753E467}" dt="2021-08-14T04:47:41.538" v="6066" actId="1076"/>
          <ac:picMkLst>
            <pc:docMk/>
            <pc:sldMk cId="795707995" sldId="277"/>
            <ac:picMk id="6" creationId="{F5AF78B2-C281-48F6-8461-83FCEEE11761}"/>
          </ac:picMkLst>
        </pc:picChg>
        <pc:picChg chg="add mod">
          <ac:chgData name="Nguyen Duc Duy" userId="854cf98ddb1abd4a" providerId="LiveId" clId="{646D539A-CD20-45F7-A3FE-7E156753E467}" dt="2021-08-13T12:09:11.447" v="5086" actId="1076"/>
          <ac:picMkLst>
            <pc:docMk/>
            <pc:sldMk cId="795707995" sldId="277"/>
            <ac:picMk id="7" creationId="{89AF3F20-11B4-4855-A801-BD2E066DFA87}"/>
          </ac:picMkLst>
        </pc:picChg>
      </pc:sldChg>
      <pc:sldChg chg="addSp delSp modSp add mod modTransition setBg modAnim">
        <pc:chgData name="Nguyen Duc Duy" userId="854cf98ddb1abd4a" providerId="LiveId" clId="{646D539A-CD20-45F7-A3FE-7E156753E467}" dt="2021-08-14T04:57:37.553" v="6137"/>
        <pc:sldMkLst>
          <pc:docMk/>
          <pc:sldMk cId="4249641158" sldId="278"/>
        </pc:sldMkLst>
        <pc:spChg chg="add del">
          <ac:chgData name="Nguyen Duc Duy" userId="854cf98ddb1abd4a" providerId="LiveId" clId="{646D539A-CD20-45F7-A3FE-7E156753E467}" dt="2021-08-13T12:11:27.510" v="5280" actId="22"/>
          <ac:spMkLst>
            <pc:docMk/>
            <pc:sldMk cId="4249641158" sldId="278"/>
            <ac:spMk id="6" creationId="{6263F47C-704A-45C9-A884-4C85C437C562}"/>
          </ac:spMkLst>
        </pc:spChg>
        <pc:spChg chg="add mod">
          <ac:chgData name="Nguyen Duc Duy" userId="854cf98ddb1abd4a" providerId="LiveId" clId="{646D539A-CD20-45F7-A3FE-7E156753E467}" dt="2021-08-13T12:11:45.319" v="5338" actId="20577"/>
          <ac:spMkLst>
            <pc:docMk/>
            <pc:sldMk cId="4249641158" sldId="278"/>
            <ac:spMk id="7" creationId="{4EB0760A-7BC0-49AE-825B-5D30D0574CF4}"/>
          </ac:spMkLst>
        </pc:spChg>
        <pc:spChg chg="add mod">
          <ac:chgData name="Nguyen Duc Duy" userId="854cf98ddb1abd4a" providerId="LiveId" clId="{646D539A-CD20-45F7-A3FE-7E156753E467}" dt="2021-08-14T04:48:20.075" v="6072" actId="164"/>
          <ac:spMkLst>
            <pc:docMk/>
            <pc:sldMk cId="4249641158" sldId="278"/>
            <ac:spMk id="8" creationId="{72CF2447-D6AC-47FD-BBA1-081AA871A7ED}"/>
          </ac:spMkLst>
        </pc:spChg>
        <pc:spChg chg="add mod">
          <ac:chgData name="Nguyen Duc Duy" userId="854cf98ddb1abd4a" providerId="LiveId" clId="{646D539A-CD20-45F7-A3FE-7E156753E467}" dt="2021-08-14T04:48:20.075" v="6072" actId="164"/>
          <ac:spMkLst>
            <pc:docMk/>
            <pc:sldMk cId="4249641158" sldId="278"/>
            <ac:spMk id="11" creationId="{A9C8E68A-090B-4FA5-ACC4-572E5CA307DA}"/>
          </ac:spMkLst>
        </pc:spChg>
        <pc:grpChg chg="mod">
          <ac:chgData name="Nguyen Duc Duy" userId="854cf98ddb1abd4a" providerId="LiveId" clId="{646D539A-CD20-45F7-A3FE-7E156753E467}" dt="2021-08-13T12:12:46.320" v="5565" actId="1076"/>
          <ac:grpSpMkLst>
            <pc:docMk/>
            <pc:sldMk cId="4249641158" sldId="278"/>
            <ac:grpSpMk id="2" creationId="{E73A1165-3D59-4716-87A7-0906E90BF22F}"/>
          </ac:grpSpMkLst>
        </pc:grpChg>
        <pc:grpChg chg="add mod">
          <ac:chgData name="Nguyen Duc Duy" userId="854cf98ddb1abd4a" providerId="LiveId" clId="{646D539A-CD20-45F7-A3FE-7E156753E467}" dt="2021-08-14T04:48:20.075" v="6072" actId="164"/>
          <ac:grpSpMkLst>
            <pc:docMk/>
            <pc:sldMk cId="4249641158" sldId="278"/>
            <ac:grpSpMk id="5" creationId="{00C96C94-9965-48FB-946C-DFC7CD296C2E}"/>
          </ac:grpSpMkLst>
        </pc:grpChg>
        <pc:picChg chg="add mod">
          <ac:chgData name="Nguyen Duc Duy" userId="854cf98ddb1abd4a" providerId="LiveId" clId="{646D539A-CD20-45F7-A3FE-7E156753E467}" dt="2021-08-14T04:48:20.075" v="6072" actId="164"/>
          <ac:picMkLst>
            <pc:docMk/>
            <pc:sldMk cId="4249641158" sldId="278"/>
            <ac:picMk id="10" creationId="{F1D43381-1D02-4570-86B7-303630C8E91B}"/>
          </ac:picMkLst>
        </pc:picChg>
        <pc:picChg chg="add del mod">
          <ac:chgData name="Nguyen Duc Duy" userId="854cf98ddb1abd4a" providerId="LiveId" clId="{646D539A-CD20-45F7-A3FE-7E156753E467}" dt="2021-08-13T12:14:40.192" v="5606" actId="478"/>
          <ac:picMkLst>
            <pc:docMk/>
            <pc:sldMk cId="4249641158" sldId="278"/>
            <ac:picMk id="12" creationId="{3ADB5E09-28E0-4C4E-9262-1D1FF452D9CC}"/>
          </ac:picMkLst>
        </pc:picChg>
        <pc:picChg chg="add mod">
          <ac:chgData name="Nguyen Duc Duy" userId="854cf98ddb1abd4a" providerId="LiveId" clId="{646D539A-CD20-45F7-A3FE-7E156753E467}" dt="2021-08-13T12:14:58.153" v="5610" actId="1076"/>
          <ac:picMkLst>
            <pc:docMk/>
            <pc:sldMk cId="4249641158" sldId="278"/>
            <ac:picMk id="13" creationId="{36D52F83-9914-47C7-95C5-A7189A0E8B3A}"/>
          </ac:picMkLst>
        </pc:picChg>
      </pc:sldChg>
      <pc:sldChg chg="addSp modSp add mod modTransition setBg modAnim">
        <pc:chgData name="Nguyen Duc Duy" userId="854cf98ddb1abd4a" providerId="LiveId" clId="{646D539A-CD20-45F7-A3FE-7E156753E467}" dt="2021-08-14T04:59:58.890" v="6140"/>
        <pc:sldMkLst>
          <pc:docMk/>
          <pc:sldMk cId="57520253" sldId="279"/>
        </pc:sldMkLst>
        <pc:spChg chg="add mod">
          <ac:chgData name="Nguyen Duc Duy" userId="854cf98ddb1abd4a" providerId="LiveId" clId="{646D539A-CD20-45F7-A3FE-7E156753E467}" dt="2021-08-13T12:21:21.725" v="5646" actId="164"/>
          <ac:spMkLst>
            <pc:docMk/>
            <pc:sldMk cId="57520253" sldId="279"/>
            <ac:spMk id="7" creationId="{D1D0E805-3E3B-4EB8-B060-055B88F44CD0}"/>
          </ac:spMkLst>
        </pc:spChg>
        <pc:spChg chg="add mod">
          <ac:chgData name="Nguyen Duc Duy" userId="854cf98ddb1abd4a" providerId="LiveId" clId="{646D539A-CD20-45F7-A3FE-7E156753E467}" dt="2021-08-13T12:21:21.725" v="5646" actId="164"/>
          <ac:spMkLst>
            <pc:docMk/>
            <pc:sldMk cId="57520253" sldId="279"/>
            <ac:spMk id="8" creationId="{F95FDF68-900A-4696-8945-520435FE0DF7}"/>
          </ac:spMkLst>
        </pc:spChg>
        <pc:spChg chg="add mod">
          <ac:chgData name="Nguyen Duc Duy" userId="854cf98ddb1abd4a" providerId="LiveId" clId="{646D539A-CD20-45F7-A3FE-7E156753E467}" dt="2021-08-13T12:23:17.414" v="5720" actId="207"/>
          <ac:spMkLst>
            <pc:docMk/>
            <pc:sldMk cId="57520253" sldId="279"/>
            <ac:spMk id="13" creationId="{91153F83-39CD-46F0-9532-A9EE7C6FE3CF}"/>
          </ac:spMkLst>
        </pc:spChg>
        <pc:grpChg chg="add mod">
          <ac:chgData name="Nguyen Duc Duy" userId="854cf98ddb1abd4a" providerId="LiveId" clId="{646D539A-CD20-45F7-A3FE-7E156753E467}" dt="2021-08-13T12:21:11.162" v="5645" actId="164"/>
          <ac:grpSpMkLst>
            <pc:docMk/>
            <pc:sldMk cId="57520253" sldId="279"/>
            <ac:grpSpMk id="9" creationId="{1AFD8DB4-FDBC-4DCA-9603-02CD9F5FE738}"/>
          </ac:grpSpMkLst>
        </pc:grpChg>
        <pc:grpChg chg="add mod">
          <ac:chgData name="Nguyen Duc Duy" userId="854cf98ddb1abd4a" providerId="LiveId" clId="{646D539A-CD20-45F7-A3FE-7E156753E467}" dt="2021-08-13T12:22:23.662" v="5658" actId="1076"/>
          <ac:grpSpMkLst>
            <pc:docMk/>
            <pc:sldMk cId="57520253" sldId="279"/>
            <ac:grpSpMk id="10" creationId="{C153576F-854F-4974-B6C6-5A185B6CE8C7}"/>
          </ac:grpSpMkLst>
        </pc:grpChg>
        <pc:picChg chg="add mod">
          <ac:chgData name="Nguyen Duc Duy" userId="854cf98ddb1abd4a" providerId="LiveId" clId="{646D539A-CD20-45F7-A3FE-7E156753E467}" dt="2021-08-13T12:21:21.725" v="5646" actId="164"/>
          <ac:picMkLst>
            <pc:docMk/>
            <pc:sldMk cId="57520253" sldId="279"/>
            <ac:picMk id="6" creationId="{F4EEC849-E663-4975-809B-2262BB126BB8}"/>
          </ac:picMkLst>
        </pc:picChg>
        <pc:picChg chg="add mod">
          <ac:chgData name="Nguyen Duc Duy" userId="854cf98ddb1abd4a" providerId="LiveId" clId="{646D539A-CD20-45F7-A3FE-7E156753E467}" dt="2021-08-13T12:22:29.828" v="5659" actId="1076"/>
          <ac:picMkLst>
            <pc:docMk/>
            <pc:sldMk cId="57520253" sldId="279"/>
            <ac:picMk id="12" creationId="{8A3C6F1F-90E4-43AB-A419-6D9B259B75E5}"/>
          </ac:picMkLst>
        </pc:picChg>
      </pc:sldChg>
      <pc:sldChg chg="addSp modSp add mod ord modTransition setBg modAnim">
        <pc:chgData name="Nguyen Duc Duy" userId="854cf98ddb1abd4a" providerId="LiveId" clId="{646D539A-CD20-45F7-A3FE-7E156753E467}" dt="2021-08-14T05:00:30.904" v="6144"/>
        <pc:sldMkLst>
          <pc:docMk/>
          <pc:sldMk cId="166557416" sldId="280"/>
        </pc:sldMkLst>
        <pc:spChg chg="mod">
          <ac:chgData name="Nguyen Duc Duy" userId="854cf98ddb1abd4a" providerId="LiveId" clId="{646D539A-CD20-45F7-A3FE-7E156753E467}" dt="2021-08-14T04:47:33.851" v="6063" actId="164"/>
          <ac:spMkLst>
            <pc:docMk/>
            <pc:sldMk cId="166557416" sldId="280"/>
            <ac:spMk id="2" creationId="{F4F9D7B8-DFF9-467F-BA36-D15D1FC16F31}"/>
          </ac:spMkLst>
        </pc:spChg>
        <pc:spChg chg="mod">
          <ac:chgData name="Nguyen Duc Duy" userId="854cf98ddb1abd4a" providerId="LiveId" clId="{646D539A-CD20-45F7-A3FE-7E156753E467}" dt="2021-08-14T04:47:33.851" v="6063" actId="164"/>
          <ac:spMkLst>
            <pc:docMk/>
            <pc:sldMk cId="166557416" sldId="280"/>
            <ac:spMk id="3" creationId="{813005AD-7E23-40A4-8B47-84D89692360F}"/>
          </ac:spMkLst>
        </pc:spChg>
        <pc:spChg chg="mod">
          <ac:chgData name="Nguyen Duc Duy" userId="854cf98ddb1abd4a" providerId="LiveId" clId="{646D539A-CD20-45F7-A3FE-7E156753E467}" dt="2021-08-14T04:47:33.851" v="6063" actId="164"/>
          <ac:spMkLst>
            <pc:docMk/>
            <pc:sldMk cId="166557416" sldId="280"/>
            <ac:spMk id="8" creationId="{B92A8E6E-9E2E-44E6-BC7B-CF7EA84DE0B8}"/>
          </ac:spMkLst>
        </pc:spChg>
        <pc:grpChg chg="add mod">
          <ac:chgData name="Nguyen Duc Duy" userId="854cf98ddb1abd4a" providerId="LiveId" clId="{646D539A-CD20-45F7-A3FE-7E156753E467}" dt="2021-08-14T04:47:33.851" v="6063" actId="164"/>
          <ac:grpSpMkLst>
            <pc:docMk/>
            <pc:sldMk cId="166557416" sldId="280"/>
            <ac:grpSpMk id="9" creationId="{16786A2A-BDDD-46DF-ABC0-E9D3CAA0F218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AFCE58-39CD-493F-AD73-271EA80A874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AE5FF-5B80-466F-B153-5B7B4E9B3F3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 err="1"/>
            <a:t>Quản</a:t>
          </a:r>
          <a:r>
            <a:rPr lang="en-US" sz="3200" dirty="0"/>
            <a:t> </a:t>
          </a:r>
          <a:r>
            <a:rPr lang="en-US" sz="3200" dirty="0" err="1"/>
            <a:t>lý</a:t>
          </a:r>
          <a:r>
            <a:rPr lang="en-US" sz="3200" dirty="0"/>
            <a:t> </a:t>
          </a:r>
          <a:r>
            <a:rPr lang="en-US" sz="3200" dirty="0" err="1"/>
            <a:t>kho</a:t>
          </a:r>
          <a:endParaRPr lang="en-US" sz="3200" dirty="0"/>
        </a:p>
      </dgm:t>
    </dgm:pt>
    <dgm:pt modelId="{5690C7B6-BDD4-437C-AFD8-DB41BDA5B4CD}" type="parTrans" cxnId="{CF9742B6-4E1D-428C-B69E-E141444946FA}">
      <dgm:prSet/>
      <dgm:spPr/>
      <dgm:t>
        <a:bodyPr/>
        <a:lstStyle/>
        <a:p>
          <a:endParaRPr lang="en-US"/>
        </a:p>
      </dgm:t>
    </dgm:pt>
    <dgm:pt modelId="{567B6706-5882-41D3-9A31-BC01C8C08FF7}" type="sibTrans" cxnId="{CF9742B6-4E1D-428C-B69E-E141444946FA}">
      <dgm:prSet/>
      <dgm:spPr/>
      <dgm:t>
        <a:bodyPr/>
        <a:lstStyle/>
        <a:p>
          <a:endParaRPr lang="en-US"/>
        </a:p>
      </dgm:t>
    </dgm:pt>
    <dgm:pt modelId="{8AC25F83-D080-440C-8B1F-639FA78E9A3B}">
      <dgm:prSet phldrT="[Text]" custT="1"/>
      <dgm:spPr/>
      <dgm:t>
        <a:bodyPr/>
        <a:lstStyle/>
        <a:p>
          <a:r>
            <a:rPr lang="en-US" sz="2800" dirty="0" err="1"/>
            <a:t>Xuất</a:t>
          </a:r>
          <a:r>
            <a:rPr lang="en-US" sz="2800" dirty="0"/>
            <a:t> </a:t>
          </a:r>
          <a:r>
            <a:rPr lang="en-US" sz="2800" dirty="0" err="1"/>
            <a:t>kho</a:t>
          </a:r>
          <a:endParaRPr lang="en-US" sz="2800" dirty="0"/>
        </a:p>
      </dgm:t>
    </dgm:pt>
    <dgm:pt modelId="{0395A7EB-5216-4ECF-8089-3FD8A4676328}" type="parTrans" cxnId="{F0CBB838-EFBF-41AF-A934-B6A96174EECF}">
      <dgm:prSet/>
      <dgm:spPr>
        <a:ln w="25400"/>
      </dgm:spPr>
      <dgm:t>
        <a:bodyPr/>
        <a:lstStyle/>
        <a:p>
          <a:endParaRPr lang="en-US"/>
        </a:p>
      </dgm:t>
    </dgm:pt>
    <dgm:pt modelId="{196E79FF-2B6D-47B6-ADAB-8805C544BEB5}" type="sibTrans" cxnId="{F0CBB838-EFBF-41AF-A934-B6A96174EECF}">
      <dgm:prSet/>
      <dgm:spPr/>
      <dgm:t>
        <a:bodyPr/>
        <a:lstStyle/>
        <a:p>
          <a:endParaRPr lang="en-US"/>
        </a:p>
      </dgm:t>
    </dgm:pt>
    <dgm:pt modelId="{F214992D-B9C0-464D-9731-DC72BF243064}">
      <dgm:prSet phldrT="[Text]" custT="1"/>
      <dgm:spPr/>
      <dgm:t>
        <a:bodyPr/>
        <a:lstStyle/>
        <a:p>
          <a:r>
            <a:rPr lang="en-US" sz="2800" dirty="0" err="1"/>
            <a:t>Nhập</a:t>
          </a:r>
          <a:r>
            <a:rPr lang="en-US" sz="2800" dirty="0"/>
            <a:t> </a:t>
          </a:r>
          <a:r>
            <a:rPr lang="en-US" sz="2800" dirty="0" err="1"/>
            <a:t>kho</a:t>
          </a:r>
          <a:endParaRPr lang="en-US" sz="2800" dirty="0"/>
        </a:p>
      </dgm:t>
    </dgm:pt>
    <dgm:pt modelId="{8DD7C272-1729-4B94-B469-A070CC929BE3}" type="parTrans" cxnId="{62111E6B-3586-4C37-B9FD-9D3F2EB44A56}">
      <dgm:prSet/>
      <dgm:spPr>
        <a:ln w="25400"/>
      </dgm:spPr>
      <dgm:t>
        <a:bodyPr/>
        <a:lstStyle/>
        <a:p>
          <a:endParaRPr lang="en-US"/>
        </a:p>
      </dgm:t>
    </dgm:pt>
    <dgm:pt modelId="{3B913AA5-6862-4E01-8AB9-7E39FF431B8B}" type="sibTrans" cxnId="{62111E6B-3586-4C37-B9FD-9D3F2EB44A56}">
      <dgm:prSet/>
      <dgm:spPr/>
      <dgm:t>
        <a:bodyPr/>
        <a:lstStyle/>
        <a:p>
          <a:endParaRPr lang="en-US"/>
        </a:p>
      </dgm:t>
    </dgm:pt>
    <dgm:pt modelId="{114E6C59-E98B-405A-B6A4-A51D6C16EE9D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 err="1"/>
            <a:t>Khách</a:t>
          </a:r>
          <a:r>
            <a:rPr lang="en-US" sz="3200" dirty="0"/>
            <a:t> hàng TT</a:t>
          </a:r>
        </a:p>
      </dgm:t>
    </dgm:pt>
    <dgm:pt modelId="{6B121E1E-D473-4563-97DE-C50452690E47}" type="parTrans" cxnId="{41FB7AE0-E652-4C72-B425-403A8E0EA116}">
      <dgm:prSet/>
      <dgm:spPr/>
      <dgm:t>
        <a:bodyPr/>
        <a:lstStyle/>
        <a:p>
          <a:endParaRPr lang="en-US"/>
        </a:p>
      </dgm:t>
    </dgm:pt>
    <dgm:pt modelId="{35382491-B6E9-4364-9CD2-1D776D5F4453}" type="sibTrans" cxnId="{41FB7AE0-E652-4C72-B425-403A8E0EA116}">
      <dgm:prSet/>
      <dgm:spPr/>
      <dgm:t>
        <a:bodyPr/>
        <a:lstStyle/>
        <a:p>
          <a:endParaRPr lang="en-US"/>
        </a:p>
      </dgm:t>
    </dgm:pt>
    <dgm:pt modelId="{5B115A03-5D08-4A62-AEC1-75BD8D2516AD}">
      <dgm:prSet phldrT="[Text]" custT="1"/>
      <dgm:spPr/>
      <dgm:t>
        <a:bodyPr/>
        <a:lstStyle/>
        <a:p>
          <a:r>
            <a:rPr lang="en-US" sz="2800" dirty="0" err="1"/>
            <a:t>Số</a:t>
          </a:r>
          <a:r>
            <a:rPr lang="en-US" sz="2800" dirty="0"/>
            <a:t> </a:t>
          </a:r>
          <a:r>
            <a:rPr lang="en-US" sz="2800" dirty="0" err="1"/>
            <a:t>lượt</a:t>
          </a:r>
          <a:r>
            <a:rPr lang="en-US" sz="2800" dirty="0"/>
            <a:t> </a:t>
          </a:r>
          <a:r>
            <a:rPr lang="en-US" sz="2800" dirty="0" err="1"/>
            <a:t>đến</a:t>
          </a:r>
          <a:endParaRPr lang="en-US" sz="2800" dirty="0"/>
        </a:p>
      </dgm:t>
    </dgm:pt>
    <dgm:pt modelId="{97DF92B2-E9C0-4D0B-B1F4-A3F46D536CD3}" type="parTrans" cxnId="{3B786581-25C5-45B7-9CD0-8D4414B4F5AC}">
      <dgm:prSet/>
      <dgm:spPr>
        <a:ln w="25400"/>
      </dgm:spPr>
      <dgm:t>
        <a:bodyPr/>
        <a:lstStyle/>
        <a:p>
          <a:endParaRPr lang="en-US"/>
        </a:p>
      </dgm:t>
    </dgm:pt>
    <dgm:pt modelId="{EDFFD39C-C05B-4D92-A215-175C002F4D49}" type="sibTrans" cxnId="{3B786581-25C5-45B7-9CD0-8D4414B4F5AC}">
      <dgm:prSet/>
      <dgm:spPr/>
      <dgm:t>
        <a:bodyPr/>
        <a:lstStyle/>
        <a:p>
          <a:endParaRPr lang="en-US"/>
        </a:p>
      </dgm:t>
    </dgm:pt>
    <dgm:pt modelId="{54DB5CCB-496B-4C9D-9E95-D0E7517BF321}">
      <dgm:prSet phldrT="[Text]" custT="1"/>
      <dgm:spPr/>
      <dgm:t>
        <a:bodyPr/>
        <a:lstStyle/>
        <a:p>
          <a:r>
            <a:rPr lang="en-US" sz="2800" dirty="0"/>
            <a:t>Gửi mail voucher</a:t>
          </a:r>
        </a:p>
      </dgm:t>
    </dgm:pt>
    <dgm:pt modelId="{2C0A8B8A-3EA7-4170-9959-2FE4CB2F833E}" type="parTrans" cxnId="{82A12388-0790-47D1-9E24-90C2EA227B85}">
      <dgm:prSet/>
      <dgm:spPr>
        <a:ln w="31750"/>
      </dgm:spPr>
      <dgm:t>
        <a:bodyPr/>
        <a:lstStyle/>
        <a:p>
          <a:endParaRPr lang="en-US"/>
        </a:p>
      </dgm:t>
    </dgm:pt>
    <dgm:pt modelId="{AC4607EE-CE8C-4A6B-AF79-90D6E9ADBFF0}" type="sibTrans" cxnId="{82A12388-0790-47D1-9E24-90C2EA227B85}">
      <dgm:prSet/>
      <dgm:spPr/>
      <dgm:t>
        <a:bodyPr/>
        <a:lstStyle/>
        <a:p>
          <a:endParaRPr lang="en-US"/>
        </a:p>
      </dgm:t>
    </dgm:pt>
    <dgm:pt modelId="{4E8591A7-6083-4636-A37D-53E9A6EF5537}" type="pres">
      <dgm:prSet presAssocID="{DAAFCE58-39CD-493F-AD73-271EA80A87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DC6CE0-5D9C-4D48-A2CF-A7E061B00A61}" type="pres">
      <dgm:prSet presAssocID="{371AE5FF-5B80-466F-B153-5B7B4E9B3F3B}" presName="root" presStyleCnt="0"/>
      <dgm:spPr/>
    </dgm:pt>
    <dgm:pt modelId="{F0B37B1D-91F2-4206-AD87-D9CE10DEEAF4}" type="pres">
      <dgm:prSet presAssocID="{371AE5FF-5B80-466F-B153-5B7B4E9B3F3B}" presName="rootComposite" presStyleCnt="0"/>
      <dgm:spPr/>
    </dgm:pt>
    <dgm:pt modelId="{6BD78DFE-901A-4606-9CB5-A292747A9125}" type="pres">
      <dgm:prSet presAssocID="{371AE5FF-5B80-466F-B153-5B7B4E9B3F3B}" presName="rootText" presStyleLbl="node1" presStyleIdx="0" presStyleCnt="2"/>
      <dgm:spPr/>
    </dgm:pt>
    <dgm:pt modelId="{46ABF3CF-F3B5-478C-A9BE-05CBE70C949C}" type="pres">
      <dgm:prSet presAssocID="{371AE5FF-5B80-466F-B153-5B7B4E9B3F3B}" presName="rootConnector" presStyleLbl="node1" presStyleIdx="0" presStyleCnt="2"/>
      <dgm:spPr/>
    </dgm:pt>
    <dgm:pt modelId="{10EBD33B-31F5-47FE-8A10-5B1EA400892D}" type="pres">
      <dgm:prSet presAssocID="{371AE5FF-5B80-466F-B153-5B7B4E9B3F3B}" presName="childShape" presStyleCnt="0"/>
      <dgm:spPr/>
    </dgm:pt>
    <dgm:pt modelId="{2530449F-169B-481A-A00E-806E24BEA68B}" type="pres">
      <dgm:prSet presAssocID="{0395A7EB-5216-4ECF-8089-3FD8A4676328}" presName="Name13" presStyleLbl="parChTrans1D2" presStyleIdx="0" presStyleCnt="4"/>
      <dgm:spPr/>
    </dgm:pt>
    <dgm:pt modelId="{BF571DF2-7504-4A17-8C53-E5B1BB31515A}" type="pres">
      <dgm:prSet presAssocID="{8AC25F83-D080-440C-8B1F-639FA78E9A3B}" presName="childText" presStyleLbl="bgAcc1" presStyleIdx="0" presStyleCnt="4">
        <dgm:presLayoutVars>
          <dgm:bulletEnabled val="1"/>
        </dgm:presLayoutVars>
      </dgm:prSet>
      <dgm:spPr/>
    </dgm:pt>
    <dgm:pt modelId="{8EA55056-4E05-489C-A05F-A2916BB42ED0}" type="pres">
      <dgm:prSet presAssocID="{8DD7C272-1729-4B94-B469-A070CC929BE3}" presName="Name13" presStyleLbl="parChTrans1D2" presStyleIdx="1" presStyleCnt="4"/>
      <dgm:spPr/>
    </dgm:pt>
    <dgm:pt modelId="{AFC5CE61-AD0A-489A-8FCC-0D13C77125C4}" type="pres">
      <dgm:prSet presAssocID="{F214992D-B9C0-464D-9731-DC72BF243064}" presName="childText" presStyleLbl="bgAcc1" presStyleIdx="1" presStyleCnt="4">
        <dgm:presLayoutVars>
          <dgm:bulletEnabled val="1"/>
        </dgm:presLayoutVars>
      </dgm:prSet>
      <dgm:spPr/>
    </dgm:pt>
    <dgm:pt modelId="{FBC05FD6-D52C-443C-BB03-62B32996886C}" type="pres">
      <dgm:prSet presAssocID="{114E6C59-E98B-405A-B6A4-A51D6C16EE9D}" presName="root" presStyleCnt="0"/>
      <dgm:spPr/>
    </dgm:pt>
    <dgm:pt modelId="{EDAA7A0E-CCAF-40AC-8678-10AF2C9CF114}" type="pres">
      <dgm:prSet presAssocID="{114E6C59-E98B-405A-B6A4-A51D6C16EE9D}" presName="rootComposite" presStyleCnt="0"/>
      <dgm:spPr/>
    </dgm:pt>
    <dgm:pt modelId="{187C6126-867E-4889-B658-9161D4FD0C2D}" type="pres">
      <dgm:prSet presAssocID="{114E6C59-E98B-405A-B6A4-A51D6C16EE9D}" presName="rootText" presStyleLbl="node1" presStyleIdx="1" presStyleCnt="2"/>
      <dgm:spPr/>
    </dgm:pt>
    <dgm:pt modelId="{FCE36514-F882-4440-AEC6-3F169C6C80F6}" type="pres">
      <dgm:prSet presAssocID="{114E6C59-E98B-405A-B6A4-A51D6C16EE9D}" presName="rootConnector" presStyleLbl="node1" presStyleIdx="1" presStyleCnt="2"/>
      <dgm:spPr/>
    </dgm:pt>
    <dgm:pt modelId="{390D2448-926D-4476-A904-9D8F5B2D8EBB}" type="pres">
      <dgm:prSet presAssocID="{114E6C59-E98B-405A-B6A4-A51D6C16EE9D}" presName="childShape" presStyleCnt="0"/>
      <dgm:spPr/>
    </dgm:pt>
    <dgm:pt modelId="{574C3A74-5B7B-4FE3-A6C5-350C886DEFB8}" type="pres">
      <dgm:prSet presAssocID="{97DF92B2-E9C0-4D0B-B1F4-A3F46D536CD3}" presName="Name13" presStyleLbl="parChTrans1D2" presStyleIdx="2" presStyleCnt="4"/>
      <dgm:spPr/>
    </dgm:pt>
    <dgm:pt modelId="{D342EC1B-CEEE-42C7-94A2-7BCC4E74C854}" type="pres">
      <dgm:prSet presAssocID="{5B115A03-5D08-4A62-AEC1-75BD8D2516AD}" presName="childText" presStyleLbl="bgAcc1" presStyleIdx="2" presStyleCnt="4">
        <dgm:presLayoutVars>
          <dgm:bulletEnabled val="1"/>
        </dgm:presLayoutVars>
      </dgm:prSet>
      <dgm:spPr/>
    </dgm:pt>
    <dgm:pt modelId="{D0E0DA35-08C1-4762-A9F6-0FC29622A59D}" type="pres">
      <dgm:prSet presAssocID="{2C0A8B8A-3EA7-4170-9959-2FE4CB2F833E}" presName="Name13" presStyleLbl="parChTrans1D2" presStyleIdx="3" presStyleCnt="4"/>
      <dgm:spPr/>
    </dgm:pt>
    <dgm:pt modelId="{F9F37EA3-ABFE-4F4F-88A9-5621614898CC}" type="pres">
      <dgm:prSet presAssocID="{54DB5CCB-496B-4C9D-9E95-D0E7517BF32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A1690319-7406-481A-9F46-ECDBD8C1CACB}" type="presOf" srcId="{DAAFCE58-39CD-493F-AD73-271EA80A874B}" destId="{4E8591A7-6083-4636-A37D-53E9A6EF5537}" srcOrd="0" destOrd="0" presId="urn:microsoft.com/office/officeart/2005/8/layout/hierarchy3"/>
    <dgm:cxn modelId="{D53BBB19-A9BA-4966-B70C-0694FF4D4AE4}" type="presOf" srcId="{54DB5CCB-496B-4C9D-9E95-D0E7517BF321}" destId="{F9F37EA3-ABFE-4F4F-88A9-5621614898CC}" srcOrd="0" destOrd="0" presId="urn:microsoft.com/office/officeart/2005/8/layout/hierarchy3"/>
    <dgm:cxn modelId="{E07DEB1F-F91C-48A7-B014-8533CFC2631B}" type="presOf" srcId="{371AE5FF-5B80-466F-B153-5B7B4E9B3F3B}" destId="{46ABF3CF-F3B5-478C-A9BE-05CBE70C949C}" srcOrd="1" destOrd="0" presId="urn:microsoft.com/office/officeart/2005/8/layout/hierarchy3"/>
    <dgm:cxn modelId="{E0DA7225-AAB0-4774-9FAD-A84A8B6374FC}" type="presOf" srcId="{8DD7C272-1729-4B94-B469-A070CC929BE3}" destId="{8EA55056-4E05-489C-A05F-A2916BB42ED0}" srcOrd="0" destOrd="0" presId="urn:microsoft.com/office/officeart/2005/8/layout/hierarchy3"/>
    <dgm:cxn modelId="{EF84192D-0985-4C39-B355-03AF8D4E5330}" type="presOf" srcId="{8AC25F83-D080-440C-8B1F-639FA78E9A3B}" destId="{BF571DF2-7504-4A17-8C53-E5B1BB31515A}" srcOrd="0" destOrd="0" presId="urn:microsoft.com/office/officeart/2005/8/layout/hierarchy3"/>
    <dgm:cxn modelId="{F0CBB838-EFBF-41AF-A934-B6A96174EECF}" srcId="{371AE5FF-5B80-466F-B153-5B7B4E9B3F3B}" destId="{8AC25F83-D080-440C-8B1F-639FA78E9A3B}" srcOrd="0" destOrd="0" parTransId="{0395A7EB-5216-4ECF-8089-3FD8A4676328}" sibTransId="{196E79FF-2B6D-47B6-ADAB-8805C544BEB5}"/>
    <dgm:cxn modelId="{6271605B-8E6E-4BA5-BCBF-809D8CEE8EFC}" type="presOf" srcId="{0395A7EB-5216-4ECF-8089-3FD8A4676328}" destId="{2530449F-169B-481A-A00E-806E24BEA68B}" srcOrd="0" destOrd="0" presId="urn:microsoft.com/office/officeart/2005/8/layout/hierarchy3"/>
    <dgm:cxn modelId="{BD377B41-4EF7-417C-98E3-4406579FA47F}" type="presOf" srcId="{97DF92B2-E9C0-4D0B-B1F4-A3F46D536CD3}" destId="{574C3A74-5B7B-4FE3-A6C5-350C886DEFB8}" srcOrd="0" destOrd="0" presId="urn:microsoft.com/office/officeart/2005/8/layout/hierarchy3"/>
    <dgm:cxn modelId="{62111E6B-3586-4C37-B9FD-9D3F2EB44A56}" srcId="{371AE5FF-5B80-466F-B153-5B7B4E9B3F3B}" destId="{F214992D-B9C0-464D-9731-DC72BF243064}" srcOrd="1" destOrd="0" parTransId="{8DD7C272-1729-4B94-B469-A070CC929BE3}" sibTransId="{3B913AA5-6862-4E01-8AB9-7E39FF431B8B}"/>
    <dgm:cxn modelId="{047E1F4F-A22B-4595-A93F-1A3E12380C2B}" type="presOf" srcId="{114E6C59-E98B-405A-B6A4-A51D6C16EE9D}" destId="{187C6126-867E-4889-B658-9161D4FD0C2D}" srcOrd="0" destOrd="0" presId="urn:microsoft.com/office/officeart/2005/8/layout/hierarchy3"/>
    <dgm:cxn modelId="{10077874-AE0F-4497-9607-BA9C54F8EE8F}" type="presOf" srcId="{114E6C59-E98B-405A-B6A4-A51D6C16EE9D}" destId="{FCE36514-F882-4440-AEC6-3F169C6C80F6}" srcOrd="1" destOrd="0" presId="urn:microsoft.com/office/officeart/2005/8/layout/hierarchy3"/>
    <dgm:cxn modelId="{3B786581-25C5-45B7-9CD0-8D4414B4F5AC}" srcId="{114E6C59-E98B-405A-B6A4-A51D6C16EE9D}" destId="{5B115A03-5D08-4A62-AEC1-75BD8D2516AD}" srcOrd="0" destOrd="0" parTransId="{97DF92B2-E9C0-4D0B-B1F4-A3F46D536CD3}" sibTransId="{EDFFD39C-C05B-4D92-A215-175C002F4D49}"/>
    <dgm:cxn modelId="{82A12388-0790-47D1-9E24-90C2EA227B85}" srcId="{114E6C59-E98B-405A-B6A4-A51D6C16EE9D}" destId="{54DB5CCB-496B-4C9D-9E95-D0E7517BF321}" srcOrd="1" destOrd="0" parTransId="{2C0A8B8A-3EA7-4170-9959-2FE4CB2F833E}" sibTransId="{AC4607EE-CE8C-4A6B-AF79-90D6E9ADBFF0}"/>
    <dgm:cxn modelId="{30DA2593-D48B-4F7F-86FB-07E1C0653F1B}" type="presOf" srcId="{371AE5FF-5B80-466F-B153-5B7B4E9B3F3B}" destId="{6BD78DFE-901A-4606-9CB5-A292747A9125}" srcOrd="0" destOrd="0" presId="urn:microsoft.com/office/officeart/2005/8/layout/hierarchy3"/>
    <dgm:cxn modelId="{CF9742B6-4E1D-428C-B69E-E141444946FA}" srcId="{DAAFCE58-39CD-493F-AD73-271EA80A874B}" destId="{371AE5FF-5B80-466F-B153-5B7B4E9B3F3B}" srcOrd="0" destOrd="0" parTransId="{5690C7B6-BDD4-437C-AFD8-DB41BDA5B4CD}" sibTransId="{567B6706-5882-41D3-9A31-BC01C8C08FF7}"/>
    <dgm:cxn modelId="{73B831C9-B08D-48F2-9E29-328B51A5D26D}" type="presOf" srcId="{5B115A03-5D08-4A62-AEC1-75BD8D2516AD}" destId="{D342EC1B-CEEE-42C7-94A2-7BCC4E74C854}" srcOrd="0" destOrd="0" presId="urn:microsoft.com/office/officeart/2005/8/layout/hierarchy3"/>
    <dgm:cxn modelId="{3A3298D5-B8DD-4A16-A4B7-D6ACC07B849C}" type="presOf" srcId="{F214992D-B9C0-464D-9731-DC72BF243064}" destId="{AFC5CE61-AD0A-489A-8FCC-0D13C77125C4}" srcOrd="0" destOrd="0" presId="urn:microsoft.com/office/officeart/2005/8/layout/hierarchy3"/>
    <dgm:cxn modelId="{E18ABBDB-422E-4A4F-8FF4-26FD4C1F3BF9}" type="presOf" srcId="{2C0A8B8A-3EA7-4170-9959-2FE4CB2F833E}" destId="{D0E0DA35-08C1-4762-A9F6-0FC29622A59D}" srcOrd="0" destOrd="0" presId="urn:microsoft.com/office/officeart/2005/8/layout/hierarchy3"/>
    <dgm:cxn modelId="{41FB7AE0-E652-4C72-B425-403A8E0EA116}" srcId="{DAAFCE58-39CD-493F-AD73-271EA80A874B}" destId="{114E6C59-E98B-405A-B6A4-A51D6C16EE9D}" srcOrd="1" destOrd="0" parTransId="{6B121E1E-D473-4563-97DE-C50452690E47}" sibTransId="{35382491-B6E9-4364-9CD2-1D776D5F4453}"/>
    <dgm:cxn modelId="{18A1BE3F-A4BC-4CCB-BAD0-214A62227A7A}" type="presParOf" srcId="{4E8591A7-6083-4636-A37D-53E9A6EF5537}" destId="{97DC6CE0-5D9C-4D48-A2CF-A7E061B00A61}" srcOrd="0" destOrd="0" presId="urn:microsoft.com/office/officeart/2005/8/layout/hierarchy3"/>
    <dgm:cxn modelId="{55FAC5F7-7526-4956-9A0F-E40D0123DDC6}" type="presParOf" srcId="{97DC6CE0-5D9C-4D48-A2CF-A7E061B00A61}" destId="{F0B37B1D-91F2-4206-AD87-D9CE10DEEAF4}" srcOrd="0" destOrd="0" presId="urn:microsoft.com/office/officeart/2005/8/layout/hierarchy3"/>
    <dgm:cxn modelId="{DAE1AD3B-5E8C-478F-97A1-09A9AA91BBC8}" type="presParOf" srcId="{F0B37B1D-91F2-4206-AD87-D9CE10DEEAF4}" destId="{6BD78DFE-901A-4606-9CB5-A292747A9125}" srcOrd="0" destOrd="0" presId="urn:microsoft.com/office/officeart/2005/8/layout/hierarchy3"/>
    <dgm:cxn modelId="{65770B4E-810B-43F9-AA6B-010FFFC979E3}" type="presParOf" srcId="{F0B37B1D-91F2-4206-AD87-D9CE10DEEAF4}" destId="{46ABF3CF-F3B5-478C-A9BE-05CBE70C949C}" srcOrd="1" destOrd="0" presId="urn:microsoft.com/office/officeart/2005/8/layout/hierarchy3"/>
    <dgm:cxn modelId="{AB3B4CAA-5825-43CF-B552-88B73709116E}" type="presParOf" srcId="{97DC6CE0-5D9C-4D48-A2CF-A7E061B00A61}" destId="{10EBD33B-31F5-47FE-8A10-5B1EA400892D}" srcOrd="1" destOrd="0" presId="urn:microsoft.com/office/officeart/2005/8/layout/hierarchy3"/>
    <dgm:cxn modelId="{A923FAF2-8005-4391-BBF0-6CD54FED5A4F}" type="presParOf" srcId="{10EBD33B-31F5-47FE-8A10-5B1EA400892D}" destId="{2530449F-169B-481A-A00E-806E24BEA68B}" srcOrd="0" destOrd="0" presId="urn:microsoft.com/office/officeart/2005/8/layout/hierarchy3"/>
    <dgm:cxn modelId="{246CA3B0-1511-4B04-A926-8D93E9076B2E}" type="presParOf" srcId="{10EBD33B-31F5-47FE-8A10-5B1EA400892D}" destId="{BF571DF2-7504-4A17-8C53-E5B1BB31515A}" srcOrd="1" destOrd="0" presId="urn:microsoft.com/office/officeart/2005/8/layout/hierarchy3"/>
    <dgm:cxn modelId="{9BD1FEAB-79C3-4933-BE15-75DE07129E0D}" type="presParOf" srcId="{10EBD33B-31F5-47FE-8A10-5B1EA400892D}" destId="{8EA55056-4E05-489C-A05F-A2916BB42ED0}" srcOrd="2" destOrd="0" presId="urn:microsoft.com/office/officeart/2005/8/layout/hierarchy3"/>
    <dgm:cxn modelId="{1EC46668-9BC2-4093-A6E1-0DB6A530F6A9}" type="presParOf" srcId="{10EBD33B-31F5-47FE-8A10-5B1EA400892D}" destId="{AFC5CE61-AD0A-489A-8FCC-0D13C77125C4}" srcOrd="3" destOrd="0" presId="urn:microsoft.com/office/officeart/2005/8/layout/hierarchy3"/>
    <dgm:cxn modelId="{327BA8A6-3B43-444C-A297-A8DE7000A6CC}" type="presParOf" srcId="{4E8591A7-6083-4636-A37D-53E9A6EF5537}" destId="{FBC05FD6-D52C-443C-BB03-62B32996886C}" srcOrd="1" destOrd="0" presId="urn:microsoft.com/office/officeart/2005/8/layout/hierarchy3"/>
    <dgm:cxn modelId="{1E456316-09BA-45F4-9A29-992C17F287D0}" type="presParOf" srcId="{FBC05FD6-D52C-443C-BB03-62B32996886C}" destId="{EDAA7A0E-CCAF-40AC-8678-10AF2C9CF114}" srcOrd="0" destOrd="0" presId="urn:microsoft.com/office/officeart/2005/8/layout/hierarchy3"/>
    <dgm:cxn modelId="{F6881593-06B6-4189-81E2-279C38EB0573}" type="presParOf" srcId="{EDAA7A0E-CCAF-40AC-8678-10AF2C9CF114}" destId="{187C6126-867E-4889-B658-9161D4FD0C2D}" srcOrd="0" destOrd="0" presId="urn:microsoft.com/office/officeart/2005/8/layout/hierarchy3"/>
    <dgm:cxn modelId="{3EE51C91-7F9E-4963-B33F-5F4C0E9C06AC}" type="presParOf" srcId="{EDAA7A0E-CCAF-40AC-8678-10AF2C9CF114}" destId="{FCE36514-F882-4440-AEC6-3F169C6C80F6}" srcOrd="1" destOrd="0" presId="urn:microsoft.com/office/officeart/2005/8/layout/hierarchy3"/>
    <dgm:cxn modelId="{DCD72585-45F6-4C35-814F-7F7F420E894A}" type="presParOf" srcId="{FBC05FD6-D52C-443C-BB03-62B32996886C}" destId="{390D2448-926D-4476-A904-9D8F5B2D8EBB}" srcOrd="1" destOrd="0" presId="urn:microsoft.com/office/officeart/2005/8/layout/hierarchy3"/>
    <dgm:cxn modelId="{9BE15846-DD27-4050-8D1C-B00C0C05CACF}" type="presParOf" srcId="{390D2448-926D-4476-A904-9D8F5B2D8EBB}" destId="{574C3A74-5B7B-4FE3-A6C5-350C886DEFB8}" srcOrd="0" destOrd="0" presId="urn:microsoft.com/office/officeart/2005/8/layout/hierarchy3"/>
    <dgm:cxn modelId="{84AED755-ED13-4597-AB3A-24C361D82479}" type="presParOf" srcId="{390D2448-926D-4476-A904-9D8F5B2D8EBB}" destId="{D342EC1B-CEEE-42C7-94A2-7BCC4E74C854}" srcOrd="1" destOrd="0" presId="urn:microsoft.com/office/officeart/2005/8/layout/hierarchy3"/>
    <dgm:cxn modelId="{377133AE-46C9-4398-AABA-7C47C927EB4A}" type="presParOf" srcId="{390D2448-926D-4476-A904-9D8F5B2D8EBB}" destId="{D0E0DA35-08C1-4762-A9F6-0FC29622A59D}" srcOrd="2" destOrd="0" presId="urn:microsoft.com/office/officeart/2005/8/layout/hierarchy3"/>
    <dgm:cxn modelId="{4E8167E2-5507-47D8-A5FF-C879F2BC1415}" type="presParOf" srcId="{390D2448-926D-4476-A904-9D8F5B2D8EBB}" destId="{F9F37EA3-ABFE-4F4F-88A9-5621614898C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AFCE58-39CD-493F-AD73-271EA80A874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AE5FF-5B80-466F-B153-5B7B4E9B3F3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 err="1"/>
            <a:t>Hóa</a:t>
          </a:r>
          <a:r>
            <a:rPr lang="en-US" sz="3200" dirty="0"/>
            <a:t> đơn</a:t>
          </a:r>
        </a:p>
      </dgm:t>
    </dgm:pt>
    <dgm:pt modelId="{5690C7B6-BDD4-437C-AFD8-DB41BDA5B4CD}" type="parTrans" cxnId="{CF9742B6-4E1D-428C-B69E-E141444946FA}">
      <dgm:prSet/>
      <dgm:spPr/>
      <dgm:t>
        <a:bodyPr/>
        <a:lstStyle/>
        <a:p>
          <a:endParaRPr lang="en-US"/>
        </a:p>
      </dgm:t>
    </dgm:pt>
    <dgm:pt modelId="{567B6706-5882-41D3-9A31-BC01C8C08FF7}" type="sibTrans" cxnId="{CF9742B6-4E1D-428C-B69E-E141444946FA}">
      <dgm:prSet/>
      <dgm:spPr/>
      <dgm:t>
        <a:bodyPr/>
        <a:lstStyle/>
        <a:p>
          <a:endParaRPr lang="en-US"/>
        </a:p>
      </dgm:t>
    </dgm:pt>
    <dgm:pt modelId="{8AC25F83-D080-440C-8B1F-639FA78E9A3B}">
      <dgm:prSet phldrT="[Text]" custT="1"/>
      <dgm:spPr/>
      <dgm:t>
        <a:bodyPr/>
        <a:lstStyle/>
        <a:p>
          <a:r>
            <a:rPr lang="en-US" sz="2800" dirty="0"/>
            <a:t>Tiền </a:t>
          </a:r>
          <a:r>
            <a:rPr lang="en-US" sz="2800" dirty="0" err="1"/>
            <a:t>phạt</a:t>
          </a:r>
          <a:endParaRPr lang="en-US" sz="2800" dirty="0"/>
        </a:p>
      </dgm:t>
    </dgm:pt>
    <dgm:pt modelId="{0395A7EB-5216-4ECF-8089-3FD8A4676328}" type="parTrans" cxnId="{F0CBB838-EFBF-41AF-A934-B6A96174EECF}">
      <dgm:prSet/>
      <dgm:spPr>
        <a:ln w="25400"/>
      </dgm:spPr>
      <dgm:t>
        <a:bodyPr/>
        <a:lstStyle/>
        <a:p>
          <a:endParaRPr lang="en-US"/>
        </a:p>
      </dgm:t>
    </dgm:pt>
    <dgm:pt modelId="{196E79FF-2B6D-47B6-ADAB-8805C544BEB5}" type="sibTrans" cxnId="{F0CBB838-EFBF-41AF-A934-B6A96174EECF}">
      <dgm:prSet/>
      <dgm:spPr/>
      <dgm:t>
        <a:bodyPr/>
        <a:lstStyle/>
        <a:p>
          <a:endParaRPr lang="en-US"/>
        </a:p>
      </dgm:t>
    </dgm:pt>
    <dgm:pt modelId="{F214992D-B9C0-464D-9731-DC72BF243064}">
      <dgm:prSet phldrT="[Text]" custT="1"/>
      <dgm:spPr/>
      <dgm:t>
        <a:bodyPr/>
        <a:lstStyle/>
        <a:p>
          <a:r>
            <a:rPr lang="en-US" sz="2800" dirty="0" err="1"/>
            <a:t>Áp</a:t>
          </a:r>
          <a:r>
            <a:rPr lang="en-US" sz="2800" dirty="0"/>
            <a:t> </a:t>
          </a:r>
          <a:r>
            <a:rPr lang="en-US" sz="2800" dirty="0" err="1"/>
            <a:t>dụng</a:t>
          </a:r>
          <a:r>
            <a:rPr lang="en-US" sz="2800" dirty="0"/>
            <a:t> voucher</a:t>
          </a:r>
        </a:p>
      </dgm:t>
    </dgm:pt>
    <dgm:pt modelId="{8DD7C272-1729-4B94-B469-A070CC929BE3}" type="parTrans" cxnId="{62111E6B-3586-4C37-B9FD-9D3F2EB44A56}">
      <dgm:prSet/>
      <dgm:spPr>
        <a:ln w="25400"/>
      </dgm:spPr>
      <dgm:t>
        <a:bodyPr/>
        <a:lstStyle/>
        <a:p>
          <a:endParaRPr lang="en-US"/>
        </a:p>
      </dgm:t>
    </dgm:pt>
    <dgm:pt modelId="{3B913AA5-6862-4E01-8AB9-7E39FF431B8B}" type="sibTrans" cxnId="{62111E6B-3586-4C37-B9FD-9D3F2EB44A56}">
      <dgm:prSet/>
      <dgm:spPr/>
      <dgm:t>
        <a:bodyPr/>
        <a:lstStyle/>
        <a:p>
          <a:endParaRPr lang="en-US"/>
        </a:p>
      </dgm:t>
    </dgm:pt>
    <dgm:pt modelId="{114E6C59-E98B-405A-B6A4-A51D6C16EE9D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 err="1"/>
            <a:t>Món</a:t>
          </a:r>
          <a:r>
            <a:rPr lang="en-US" sz="3200" dirty="0"/>
            <a:t> thêm</a:t>
          </a:r>
        </a:p>
      </dgm:t>
    </dgm:pt>
    <dgm:pt modelId="{6B121E1E-D473-4563-97DE-C50452690E47}" type="parTrans" cxnId="{41FB7AE0-E652-4C72-B425-403A8E0EA116}">
      <dgm:prSet/>
      <dgm:spPr/>
      <dgm:t>
        <a:bodyPr/>
        <a:lstStyle/>
        <a:p>
          <a:endParaRPr lang="en-US"/>
        </a:p>
      </dgm:t>
    </dgm:pt>
    <dgm:pt modelId="{35382491-B6E9-4364-9CD2-1D776D5F4453}" type="sibTrans" cxnId="{41FB7AE0-E652-4C72-B425-403A8E0EA116}">
      <dgm:prSet/>
      <dgm:spPr/>
      <dgm:t>
        <a:bodyPr/>
        <a:lstStyle/>
        <a:p>
          <a:endParaRPr lang="en-US"/>
        </a:p>
      </dgm:t>
    </dgm:pt>
    <dgm:pt modelId="{5B115A03-5D08-4A62-AEC1-75BD8D2516AD}">
      <dgm:prSet phldrT="[Text]" custT="1"/>
      <dgm:spPr/>
      <dgm:t>
        <a:bodyPr/>
        <a:lstStyle/>
        <a:p>
          <a:r>
            <a:rPr lang="en-US" sz="2800" dirty="0"/>
            <a:t>Thêm, </a:t>
          </a:r>
          <a:r>
            <a:rPr lang="en-US" sz="2800" dirty="0" err="1"/>
            <a:t>xóa</a:t>
          </a:r>
          <a:endParaRPr lang="en-US" sz="2800" dirty="0"/>
        </a:p>
      </dgm:t>
    </dgm:pt>
    <dgm:pt modelId="{97DF92B2-E9C0-4D0B-B1F4-A3F46D536CD3}" type="parTrans" cxnId="{3B786581-25C5-45B7-9CD0-8D4414B4F5AC}">
      <dgm:prSet/>
      <dgm:spPr>
        <a:ln w="25400"/>
      </dgm:spPr>
      <dgm:t>
        <a:bodyPr/>
        <a:lstStyle/>
        <a:p>
          <a:endParaRPr lang="en-US"/>
        </a:p>
      </dgm:t>
    </dgm:pt>
    <dgm:pt modelId="{EDFFD39C-C05B-4D92-A215-175C002F4D49}" type="sibTrans" cxnId="{3B786581-25C5-45B7-9CD0-8D4414B4F5AC}">
      <dgm:prSet/>
      <dgm:spPr/>
      <dgm:t>
        <a:bodyPr/>
        <a:lstStyle/>
        <a:p>
          <a:endParaRPr lang="en-US"/>
        </a:p>
      </dgm:t>
    </dgm:pt>
    <dgm:pt modelId="{54DB5CCB-496B-4C9D-9E95-D0E7517BF321}">
      <dgm:prSet phldrT="[Text]" custT="1"/>
      <dgm:spPr/>
      <dgm:t>
        <a:bodyPr/>
        <a:lstStyle/>
        <a:p>
          <a:r>
            <a:rPr lang="en-US" sz="2800" dirty="0" err="1"/>
            <a:t>Sửa</a:t>
          </a:r>
          <a:endParaRPr lang="en-US" sz="2800" dirty="0"/>
        </a:p>
      </dgm:t>
    </dgm:pt>
    <dgm:pt modelId="{2C0A8B8A-3EA7-4170-9959-2FE4CB2F833E}" type="parTrans" cxnId="{82A12388-0790-47D1-9E24-90C2EA227B85}">
      <dgm:prSet/>
      <dgm:spPr>
        <a:ln w="31750"/>
      </dgm:spPr>
      <dgm:t>
        <a:bodyPr/>
        <a:lstStyle/>
        <a:p>
          <a:endParaRPr lang="en-US"/>
        </a:p>
      </dgm:t>
    </dgm:pt>
    <dgm:pt modelId="{AC4607EE-CE8C-4A6B-AF79-90D6E9ADBFF0}" type="sibTrans" cxnId="{82A12388-0790-47D1-9E24-90C2EA227B85}">
      <dgm:prSet/>
      <dgm:spPr/>
      <dgm:t>
        <a:bodyPr/>
        <a:lstStyle/>
        <a:p>
          <a:endParaRPr lang="en-US"/>
        </a:p>
      </dgm:t>
    </dgm:pt>
    <dgm:pt modelId="{4E8591A7-6083-4636-A37D-53E9A6EF5537}" type="pres">
      <dgm:prSet presAssocID="{DAAFCE58-39CD-493F-AD73-271EA80A87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DC6CE0-5D9C-4D48-A2CF-A7E061B00A61}" type="pres">
      <dgm:prSet presAssocID="{371AE5FF-5B80-466F-B153-5B7B4E9B3F3B}" presName="root" presStyleCnt="0"/>
      <dgm:spPr/>
    </dgm:pt>
    <dgm:pt modelId="{F0B37B1D-91F2-4206-AD87-D9CE10DEEAF4}" type="pres">
      <dgm:prSet presAssocID="{371AE5FF-5B80-466F-B153-5B7B4E9B3F3B}" presName="rootComposite" presStyleCnt="0"/>
      <dgm:spPr/>
    </dgm:pt>
    <dgm:pt modelId="{6BD78DFE-901A-4606-9CB5-A292747A9125}" type="pres">
      <dgm:prSet presAssocID="{371AE5FF-5B80-466F-B153-5B7B4E9B3F3B}" presName="rootText" presStyleLbl="node1" presStyleIdx="0" presStyleCnt="2"/>
      <dgm:spPr/>
    </dgm:pt>
    <dgm:pt modelId="{46ABF3CF-F3B5-478C-A9BE-05CBE70C949C}" type="pres">
      <dgm:prSet presAssocID="{371AE5FF-5B80-466F-B153-5B7B4E9B3F3B}" presName="rootConnector" presStyleLbl="node1" presStyleIdx="0" presStyleCnt="2"/>
      <dgm:spPr/>
    </dgm:pt>
    <dgm:pt modelId="{10EBD33B-31F5-47FE-8A10-5B1EA400892D}" type="pres">
      <dgm:prSet presAssocID="{371AE5FF-5B80-466F-B153-5B7B4E9B3F3B}" presName="childShape" presStyleCnt="0"/>
      <dgm:spPr/>
    </dgm:pt>
    <dgm:pt modelId="{2530449F-169B-481A-A00E-806E24BEA68B}" type="pres">
      <dgm:prSet presAssocID="{0395A7EB-5216-4ECF-8089-3FD8A4676328}" presName="Name13" presStyleLbl="parChTrans1D2" presStyleIdx="0" presStyleCnt="4"/>
      <dgm:spPr/>
    </dgm:pt>
    <dgm:pt modelId="{BF571DF2-7504-4A17-8C53-E5B1BB31515A}" type="pres">
      <dgm:prSet presAssocID="{8AC25F83-D080-440C-8B1F-639FA78E9A3B}" presName="childText" presStyleLbl="bgAcc1" presStyleIdx="0" presStyleCnt="4">
        <dgm:presLayoutVars>
          <dgm:bulletEnabled val="1"/>
        </dgm:presLayoutVars>
      </dgm:prSet>
      <dgm:spPr/>
    </dgm:pt>
    <dgm:pt modelId="{8EA55056-4E05-489C-A05F-A2916BB42ED0}" type="pres">
      <dgm:prSet presAssocID="{8DD7C272-1729-4B94-B469-A070CC929BE3}" presName="Name13" presStyleLbl="parChTrans1D2" presStyleIdx="1" presStyleCnt="4"/>
      <dgm:spPr/>
    </dgm:pt>
    <dgm:pt modelId="{AFC5CE61-AD0A-489A-8FCC-0D13C77125C4}" type="pres">
      <dgm:prSet presAssocID="{F214992D-B9C0-464D-9731-DC72BF243064}" presName="childText" presStyleLbl="bgAcc1" presStyleIdx="1" presStyleCnt="4">
        <dgm:presLayoutVars>
          <dgm:bulletEnabled val="1"/>
        </dgm:presLayoutVars>
      </dgm:prSet>
      <dgm:spPr/>
    </dgm:pt>
    <dgm:pt modelId="{FBC05FD6-D52C-443C-BB03-62B32996886C}" type="pres">
      <dgm:prSet presAssocID="{114E6C59-E98B-405A-B6A4-A51D6C16EE9D}" presName="root" presStyleCnt="0"/>
      <dgm:spPr/>
    </dgm:pt>
    <dgm:pt modelId="{EDAA7A0E-CCAF-40AC-8678-10AF2C9CF114}" type="pres">
      <dgm:prSet presAssocID="{114E6C59-E98B-405A-B6A4-A51D6C16EE9D}" presName="rootComposite" presStyleCnt="0"/>
      <dgm:spPr/>
    </dgm:pt>
    <dgm:pt modelId="{187C6126-867E-4889-B658-9161D4FD0C2D}" type="pres">
      <dgm:prSet presAssocID="{114E6C59-E98B-405A-B6A4-A51D6C16EE9D}" presName="rootText" presStyleLbl="node1" presStyleIdx="1" presStyleCnt="2"/>
      <dgm:spPr/>
    </dgm:pt>
    <dgm:pt modelId="{FCE36514-F882-4440-AEC6-3F169C6C80F6}" type="pres">
      <dgm:prSet presAssocID="{114E6C59-E98B-405A-B6A4-A51D6C16EE9D}" presName="rootConnector" presStyleLbl="node1" presStyleIdx="1" presStyleCnt="2"/>
      <dgm:spPr/>
    </dgm:pt>
    <dgm:pt modelId="{390D2448-926D-4476-A904-9D8F5B2D8EBB}" type="pres">
      <dgm:prSet presAssocID="{114E6C59-E98B-405A-B6A4-A51D6C16EE9D}" presName="childShape" presStyleCnt="0"/>
      <dgm:spPr/>
    </dgm:pt>
    <dgm:pt modelId="{574C3A74-5B7B-4FE3-A6C5-350C886DEFB8}" type="pres">
      <dgm:prSet presAssocID="{97DF92B2-E9C0-4D0B-B1F4-A3F46D536CD3}" presName="Name13" presStyleLbl="parChTrans1D2" presStyleIdx="2" presStyleCnt="4"/>
      <dgm:spPr/>
    </dgm:pt>
    <dgm:pt modelId="{D342EC1B-CEEE-42C7-94A2-7BCC4E74C854}" type="pres">
      <dgm:prSet presAssocID="{5B115A03-5D08-4A62-AEC1-75BD8D2516AD}" presName="childText" presStyleLbl="bgAcc1" presStyleIdx="2" presStyleCnt="4">
        <dgm:presLayoutVars>
          <dgm:bulletEnabled val="1"/>
        </dgm:presLayoutVars>
      </dgm:prSet>
      <dgm:spPr/>
    </dgm:pt>
    <dgm:pt modelId="{D0E0DA35-08C1-4762-A9F6-0FC29622A59D}" type="pres">
      <dgm:prSet presAssocID="{2C0A8B8A-3EA7-4170-9959-2FE4CB2F833E}" presName="Name13" presStyleLbl="parChTrans1D2" presStyleIdx="3" presStyleCnt="4"/>
      <dgm:spPr/>
    </dgm:pt>
    <dgm:pt modelId="{F9F37EA3-ABFE-4F4F-88A9-5621614898CC}" type="pres">
      <dgm:prSet presAssocID="{54DB5CCB-496B-4C9D-9E95-D0E7517BF32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A1690319-7406-481A-9F46-ECDBD8C1CACB}" type="presOf" srcId="{DAAFCE58-39CD-493F-AD73-271EA80A874B}" destId="{4E8591A7-6083-4636-A37D-53E9A6EF5537}" srcOrd="0" destOrd="0" presId="urn:microsoft.com/office/officeart/2005/8/layout/hierarchy3"/>
    <dgm:cxn modelId="{D53BBB19-A9BA-4966-B70C-0694FF4D4AE4}" type="presOf" srcId="{54DB5CCB-496B-4C9D-9E95-D0E7517BF321}" destId="{F9F37EA3-ABFE-4F4F-88A9-5621614898CC}" srcOrd="0" destOrd="0" presId="urn:microsoft.com/office/officeart/2005/8/layout/hierarchy3"/>
    <dgm:cxn modelId="{E07DEB1F-F91C-48A7-B014-8533CFC2631B}" type="presOf" srcId="{371AE5FF-5B80-466F-B153-5B7B4E9B3F3B}" destId="{46ABF3CF-F3B5-478C-A9BE-05CBE70C949C}" srcOrd="1" destOrd="0" presId="urn:microsoft.com/office/officeart/2005/8/layout/hierarchy3"/>
    <dgm:cxn modelId="{E0DA7225-AAB0-4774-9FAD-A84A8B6374FC}" type="presOf" srcId="{8DD7C272-1729-4B94-B469-A070CC929BE3}" destId="{8EA55056-4E05-489C-A05F-A2916BB42ED0}" srcOrd="0" destOrd="0" presId="urn:microsoft.com/office/officeart/2005/8/layout/hierarchy3"/>
    <dgm:cxn modelId="{EF84192D-0985-4C39-B355-03AF8D4E5330}" type="presOf" srcId="{8AC25F83-D080-440C-8B1F-639FA78E9A3B}" destId="{BF571DF2-7504-4A17-8C53-E5B1BB31515A}" srcOrd="0" destOrd="0" presId="urn:microsoft.com/office/officeart/2005/8/layout/hierarchy3"/>
    <dgm:cxn modelId="{F0CBB838-EFBF-41AF-A934-B6A96174EECF}" srcId="{371AE5FF-5B80-466F-B153-5B7B4E9B3F3B}" destId="{8AC25F83-D080-440C-8B1F-639FA78E9A3B}" srcOrd="0" destOrd="0" parTransId="{0395A7EB-5216-4ECF-8089-3FD8A4676328}" sibTransId="{196E79FF-2B6D-47B6-ADAB-8805C544BEB5}"/>
    <dgm:cxn modelId="{6271605B-8E6E-4BA5-BCBF-809D8CEE8EFC}" type="presOf" srcId="{0395A7EB-5216-4ECF-8089-3FD8A4676328}" destId="{2530449F-169B-481A-A00E-806E24BEA68B}" srcOrd="0" destOrd="0" presId="urn:microsoft.com/office/officeart/2005/8/layout/hierarchy3"/>
    <dgm:cxn modelId="{BD377B41-4EF7-417C-98E3-4406579FA47F}" type="presOf" srcId="{97DF92B2-E9C0-4D0B-B1F4-A3F46D536CD3}" destId="{574C3A74-5B7B-4FE3-A6C5-350C886DEFB8}" srcOrd="0" destOrd="0" presId="urn:microsoft.com/office/officeart/2005/8/layout/hierarchy3"/>
    <dgm:cxn modelId="{62111E6B-3586-4C37-B9FD-9D3F2EB44A56}" srcId="{371AE5FF-5B80-466F-B153-5B7B4E9B3F3B}" destId="{F214992D-B9C0-464D-9731-DC72BF243064}" srcOrd="1" destOrd="0" parTransId="{8DD7C272-1729-4B94-B469-A070CC929BE3}" sibTransId="{3B913AA5-6862-4E01-8AB9-7E39FF431B8B}"/>
    <dgm:cxn modelId="{047E1F4F-A22B-4595-A93F-1A3E12380C2B}" type="presOf" srcId="{114E6C59-E98B-405A-B6A4-A51D6C16EE9D}" destId="{187C6126-867E-4889-B658-9161D4FD0C2D}" srcOrd="0" destOrd="0" presId="urn:microsoft.com/office/officeart/2005/8/layout/hierarchy3"/>
    <dgm:cxn modelId="{10077874-AE0F-4497-9607-BA9C54F8EE8F}" type="presOf" srcId="{114E6C59-E98B-405A-B6A4-A51D6C16EE9D}" destId="{FCE36514-F882-4440-AEC6-3F169C6C80F6}" srcOrd="1" destOrd="0" presId="urn:microsoft.com/office/officeart/2005/8/layout/hierarchy3"/>
    <dgm:cxn modelId="{3B786581-25C5-45B7-9CD0-8D4414B4F5AC}" srcId="{114E6C59-E98B-405A-B6A4-A51D6C16EE9D}" destId="{5B115A03-5D08-4A62-AEC1-75BD8D2516AD}" srcOrd="0" destOrd="0" parTransId="{97DF92B2-E9C0-4D0B-B1F4-A3F46D536CD3}" sibTransId="{EDFFD39C-C05B-4D92-A215-175C002F4D49}"/>
    <dgm:cxn modelId="{82A12388-0790-47D1-9E24-90C2EA227B85}" srcId="{114E6C59-E98B-405A-B6A4-A51D6C16EE9D}" destId="{54DB5CCB-496B-4C9D-9E95-D0E7517BF321}" srcOrd="1" destOrd="0" parTransId="{2C0A8B8A-3EA7-4170-9959-2FE4CB2F833E}" sibTransId="{AC4607EE-CE8C-4A6B-AF79-90D6E9ADBFF0}"/>
    <dgm:cxn modelId="{30DA2593-D48B-4F7F-86FB-07E1C0653F1B}" type="presOf" srcId="{371AE5FF-5B80-466F-B153-5B7B4E9B3F3B}" destId="{6BD78DFE-901A-4606-9CB5-A292747A9125}" srcOrd="0" destOrd="0" presId="urn:microsoft.com/office/officeart/2005/8/layout/hierarchy3"/>
    <dgm:cxn modelId="{CF9742B6-4E1D-428C-B69E-E141444946FA}" srcId="{DAAFCE58-39CD-493F-AD73-271EA80A874B}" destId="{371AE5FF-5B80-466F-B153-5B7B4E9B3F3B}" srcOrd="0" destOrd="0" parTransId="{5690C7B6-BDD4-437C-AFD8-DB41BDA5B4CD}" sibTransId="{567B6706-5882-41D3-9A31-BC01C8C08FF7}"/>
    <dgm:cxn modelId="{73B831C9-B08D-48F2-9E29-328B51A5D26D}" type="presOf" srcId="{5B115A03-5D08-4A62-AEC1-75BD8D2516AD}" destId="{D342EC1B-CEEE-42C7-94A2-7BCC4E74C854}" srcOrd="0" destOrd="0" presId="urn:microsoft.com/office/officeart/2005/8/layout/hierarchy3"/>
    <dgm:cxn modelId="{3A3298D5-B8DD-4A16-A4B7-D6ACC07B849C}" type="presOf" srcId="{F214992D-B9C0-464D-9731-DC72BF243064}" destId="{AFC5CE61-AD0A-489A-8FCC-0D13C77125C4}" srcOrd="0" destOrd="0" presId="urn:microsoft.com/office/officeart/2005/8/layout/hierarchy3"/>
    <dgm:cxn modelId="{E18ABBDB-422E-4A4F-8FF4-26FD4C1F3BF9}" type="presOf" srcId="{2C0A8B8A-3EA7-4170-9959-2FE4CB2F833E}" destId="{D0E0DA35-08C1-4762-A9F6-0FC29622A59D}" srcOrd="0" destOrd="0" presId="urn:microsoft.com/office/officeart/2005/8/layout/hierarchy3"/>
    <dgm:cxn modelId="{41FB7AE0-E652-4C72-B425-403A8E0EA116}" srcId="{DAAFCE58-39CD-493F-AD73-271EA80A874B}" destId="{114E6C59-E98B-405A-B6A4-A51D6C16EE9D}" srcOrd="1" destOrd="0" parTransId="{6B121E1E-D473-4563-97DE-C50452690E47}" sibTransId="{35382491-B6E9-4364-9CD2-1D776D5F4453}"/>
    <dgm:cxn modelId="{18A1BE3F-A4BC-4CCB-BAD0-214A62227A7A}" type="presParOf" srcId="{4E8591A7-6083-4636-A37D-53E9A6EF5537}" destId="{97DC6CE0-5D9C-4D48-A2CF-A7E061B00A61}" srcOrd="0" destOrd="0" presId="urn:microsoft.com/office/officeart/2005/8/layout/hierarchy3"/>
    <dgm:cxn modelId="{55FAC5F7-7526-4956-9A0F-E40D0123DDC6}" type="presParOf" srcId="{97DC6CE0-5D9C-4D48-A2CF-A7E061B00A61}" destId="{F0B37B1D-91F2-4206-AD87-D9CE10DEEAF4}" srcOrd="0" destOrd="0" presId="urn:microsoft.com/office/officeart/2005/8/layout/hierarchy3"/>
    <dgm:cxn modelId="{DAE1AD3B-5E8C-478F-97A1-09A9AA91BBC8}" type="presParOf" srcId="{F0B37B1D-91F2-4206-AD87-D9CE10DEEAF4}" destId="{6BD78DFE-901A-4606-9CB5-A292747A9125}" srcOrd="0" destOrd="0" presId="urn:microsoft.com/office/officeart/2005/8/layout/hierarchy3"/>
    <dgm:cxn modelId="{65770B4E-810B-43F9-AA6B-010FFFC979E3}" type="presParOf" srcId="{F0B37B1D-91F2-4206-AD87-D9CE10DEEAF4}" destId="{46ABF3CF-F3B5-478C-A9BE-05CBE70C949C}" srcOrd="1" destOrd="0" presId="urn:microsoft.com/office/officeart/2005/8/layout/hierarchy3"/>
    <dgm:cxn modelId="{AB3B4CAA-5825-43CF-B552-88B73709116E}" type="presParOf" srcId="{97DC6CE0-5D9C-4D48-A2CF-A7E061B00A61}" destId="{10EBD33B-31F5-47FE-8A10-5B1EA400892D}" srcOrd="1" destOrd="0" presId="urn:microsoft.com/office/officeart/2005/8/layout/hierarchy3"/>
    <dgm:cxn modelId="{A923FAF2-8005-4391-BBF0-6CD54FED5A4F}" type="presParOf" srcId="{10EBD33B-31F5-47FE-8A10-5B1EA400892D}" destId="{2530449F-169B-481A-A00E-806E24BEA68B}" srcOrd="0" destOrd="0" presId="urn:microsoft.com/office/officeart/2005/8/layout/hierarchy3"/>
    <dgm:cxn modelId="{246CA3B0-1511-4B04-A926-8D93E9076B2E}" type="presParOf" srcId="{10EBD33B-31F5-47FE-8A10-5B1EA400892D}" destId="{BF571DF2-7504-4A17-8C53-E5B1BB31515A}" srcOrd="1" destOrd="0" presId="urn:microsoft.com/office/officeart/2005/8/layout/hierarchy3"/>
    <dgm:cxn modelId="{9BD1FEAB-79C3-4933-BE15-75DE07129E0D}" type="presParOf" srcId="{10EBD33B-31F5-47FE-8A10-5B1EA400892D}" destId="{8EA55056-4E05-489C-A05F-A2916BB42ED0}" srcOrd="2" destOrd="0" presId="urn:microsoft.com/office/officeart/2005/8/layout/hierarchy3"/>
    <dgm:cxn modelId="{1EC46668-9BC2-4093-A6E1-0DB6A530F6A9}" type="presParOf" srcId="{10EBD33B-31F5-47FE-8A10-5B1EA400892D}" destId="{AFC5CE61-AD0A-489A-8FCC-0D13C77125C4}" srcOrd="3" destOrd="0" presId="urn:microsoft.com/office/officeart/2005/8/layout/hierarchy3"/>
    <dgm:cxn modelId="{327BA8A6-3B43-444C-A297-A8DE7000A6CC}" type="presParOf" srcId="{4E8591A7-6083-4636-A37D-53E9A6EF5537}" destId="{FBC05FD6-D52C-443C-BB03-62B32996886C}" srcOrd="1" destOrd="0" presId="urn:microsoft.com/office/officeart/2005/8/layout/hierarchy3"/>
    <dgm:cxn modelId="{1E456316-09BA-45F4-9A29-992C17F287D0}" type="presParOf" srcId="{FBC05FD6-D52C-443C-BB03-62B32996886C}" destId="{EDAA7A0E-CCAF-40AC-8678-10AF2C9CF114}" srcOrd="0" destOrd="0" presId="urn:microsoft.com/office/officeart/2005/8/layout/hierarchy3"/>
    <dgm:cxn modelId="{F6881593-06B6-4189-81E2-279C38EB0573}" type="presParOf" srcId="{EDAA7A0E-CCAF-40AC-8678-10AF2C9CF114}" destId="{187C6126-867E-4889-B658-9161D4FD0C2D}" srcOrd="0" destOrd="0" presId="urn:microsoft.com/office/officeart/2005/8/layout/hierarchy3"/>
    <dgm:cxn modelId="{3EE51C91-7F9E-4963-B33F-5F4C0E9C06AC}" type="presParOf" srcId="{EDAA7A0E-CCAF-40AC-8678-10AF2C9CF114}" destId="{FCE36514-F882-4440-AEC6-3F169C6C80F6}" srcOrd="1" destOrd="0" presId="urn:microsoft.com/office/officeart/2005/8/layout/hierarchy3"/>
    <dgm:cxn modelId="{DCD72585-45F6-4C35-814F-7F7F420E894A}" type="presParOf" srcId="{FBC05FD6-D52C-443C-BB03-62B32996886C}" destId="{390D2448-926D-4476-A904-9D8F5B2D8EBB}" srcOrd="1" destOrd="0" presId="urn:microsoft.com/office/officeart/2005/8/layout/hierarchy3"/>
    <dgm:cxn modelId="{9BE15846-DD27-4050-8D1C-B00C0C05CACF}" type="presParOf" srcId="{390D2448-926D-4476-A904-9D8F5B2D8EBB}" destId="{574C3A74-5B7B-4FE3-A6C5-350C886DEFB8}" srcOrd="0" destOrd="0" presId="urn:microsoft.com/office/officeart/2005/8/layout/hierarchy3"/>
    <dgm:cxn modelId="{84AED755-ED13-4597-AB3A-24C361D82479}" type="presParOf" srcId="{390D2448-926D-4476-A904-9D8F5B2D8EBB}" destId="{D342EC1B-CEEE-42C7-94A2-7BCC4E74C854}" srcOrd="1" destOrd="0" presId="urn:microsoft.com/office/officeart/2005/8/layout/hierarchy3"/>
    <dgm:cxn modelId="{377133AE-46C9-4398-AABA-7C47C927EB4A}" type="presParOf" srcId="{390D2448-926D-4476-A904-9D8F5B2D8EBB}" destId="{D0E0DA35-08C1-4762-A9F6-0FC29622A59D}" srcOrd="2" destOrd="0" presId="urn:microsoft.com/office/officeart/2005/8/layout/hierarchy3"/>
    <dgm:cxn modelId="{4E8167E2-5507-47D8-A5FF-C879F2BC1415}" type="presParOf" srcId="{390D2448-926D-4476-A904-9D8F5B2D8EBB}" destId="{F9F37EA3-ABFE-4F4F-88A9-5621614898C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78DFE-901A-4606-9CB5-A292747A9125}">
      <dsp:nvSpPr>
        <dsp:cNvPr id="0" name=""/>
        <dsp:cNvSpPr/>
      </dsp:nvSpPr>
      <dsp:spPr>
        <a:xfrm>
          <a:off x="691861" y="1594"/>
          <a:ext cx="2252389" cy="112619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Quản</a:t>
          </a:r>
          <a:r>
            <a:rPr lang="en-US" sz="3200" kern="1200" dirty="0"/>
            <a:t> </a:t>
          </a:r>
          <a:r>
            <a:rPr lang="en-US" sz="3200" kern="1200" dirty="0" err="1"/>
            <a:t>lý</a:t>
          </a:r>
          <a:r>
            <a:rPr lang="en-US" sz="3200" kern="1200" dirty="0"/>
            <a:t> </a:t>
          </a:r>
          <a:r>
            <a:rPr lang="en-US" sz="3200" kern="1200" dirty="0" err="1"/>
            <a:t>kho</a:t>
          </a:r>
          <a:endParaRPr lang="en-US" sz="3200" kern="1200" dirty="0"/>
        </a:p>
      </dsp:txBody>
      <dsp:txXfrm>
        <a:off x="724846" y="34579"/>
        <a:ext cx="2186419" cy="1060224"/>
      </dsp:txXfrm>
    </dsp:sp>
    <dsp:sp modelId="{2530449F-169B-481A-A00E-806E24BEA68B}">
      <dsp:nvSpPr>
        <dsp:cNvPr id="0" name=""/>
        <dsp:cNvSpPr/>
      </dsp:nvSpPr>
      <dsp:spPr>
        <a:xfrm>
          <a:off x="917100" y="1127789"/>
          <a:ext cx="225238" cy="84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4646"/>
              </a:lnTo>
              <a:lnTo>
                <a:pt x="225238" y="84464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71DF2-7504-4A17-8C53-E5B1BB31515A}">
      <dsp:nvSpPr>
        <dsp:cNvPr id="0" name=""/>
        <dsp:cNvSpPr/>
      </dsp:nvSpPr>
      <dsp:spPr>
        <a:xfrm>
          <a:off x="1142339" y="1409338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Xuất</a:t>
          </a:r>
          <a:r>
            <a:rPr lang="en-US" sz="2800" kern="1200" dirty="0"/>
            <a:t> </a:t>
          </a:r>
          <a:r>
            <a:rPr lang="en-US" sz="2800" kern="1200" dirty="0" err="1"/>
            <a:t>kho</a:t>
          </a:r>
          <a:endParaRPr lang="en-US" sz="2800" kern="1200" dirty="0"/>
        </a:p>
      </dsp:txBody>
      <dsp:txXfrm>
        <a:off x="1175324" y="1442323"/>
        <a:ext cx="1735941" cy="1060224"/>
      </dsp:txXfrm>
    </dsp:sp>
    <dsp:sp modelId="{8EA55056-4E05-489C-A05F-A2916BB42ED0}">
      <dsp:nvSpPr>
        <dsp:cNvPr id="0" name=""/>
        <dsp:cNvSpPr/>
      </dsp:nvSpPr>
      <dsp:spPr>
        <a:xfrm>
          <a:off x="917100" y="1127789"/>
          <a:ext cx="225238" cy="2252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2389"/>
              </a:lnTo>
              <a:lnTo>
                <a:pt x="225238" y="225238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CE61-AD0A-489A-8FCC-0D13C77125C4}">
      <dsp:nvSpPr>
        <dsp:cNvPr id="0" name=""/>
        <dsp:cNvSpPr/>
      </dsp:nvSpPr>
      <dsp:spPr>
        <a:xfrm>
          <a:off x="1142339" y="2817081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Nhập</a:t>
          </a:r>
          <a:r>
            <a:rPr lang="en-US" sz="2800" kern="1200" dirty="0"/>
            <a:t> </a:t>
          </a:r>
          <a:r>
            <a:rPr lang="en-US" sz="2800" kern="1200" dirty="0" err="1"/>
            <a:t>kho</a:t>
          </a:r>
          <a:endParaRPr lang="en-US" sz="2800" kern="1200" dirty="0"/>
        </a:p>
      </dsp:txBody>
      <dsp:txXfrm>
        <a:off x="1175324" y="2850066"/>
        <a:ext cx="1735941" cy="1060224"/>
      </dsp:txXfrm>
    </dsp:sp>
    <dsp:sp modelId="{187C6126-867E-4889-B658-9161D4FD0C2D}">
      <dsp:nvSpPr>
        <dsp:cNvPr id="0" name=""/>
        <dsp:cNvSpPr/>
      </dsp:nvSpPr>
      <dsp:spPr>
        <a:xfrm>
          <a:off x="3507348" y="1594"/>
          <a:ext cx="2252389" cy="112619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Khách</a:t>
          </a:r>
          <a:r>
            <a:rPr lang="en-US" sz="3200" kern="1200" dirty="0"/>
            <a:t> hàng TT</a:t>
          </a:r>
        </a:p>
      </dsp:txBody>
      <dsp:txXfrm>
        <a:off x="3540333" y="34579"/>
        <a:ext cx="2186419" cy="1060224"/>
      </dsp:txXfrm>
    </dsp:sp>
    <dsp:sp modelId="{574C3A74-5B7B-4FE3-A6C5-350C886DEFB8}">
      <dsp:nvSpPr>
        <dsp:cNvPr id="0" name=""/>
        <dsp:cNvSpPr/>
      </dsp:nvSpPr>
      <dsp:spPr>
        <a:xfrm>
          <a:off x="3732587" y="1127789"/>
          <a:ext cx="225238" cy="84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4646"/>
              </a:lnTo>
              <a:lnTo>
                <a:pt x="225238" y="84464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2EC1B-CEEE-42C7-94A2-7BCC4E74C854}">
      <dsp:nvSpPr>
        <dsp:cNvPr id="0" name=""/>
        <dsp:cNvSpPr/>
      </dsp:nvSpPr>
      <dsp:spPr>
        <a:xfrm>
          <a:off x="3957826" y="1409338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Số</a:t>
          </a:r>
          <a:r>
            <a:rPr lang="en-US" sz="2800" kern="1200" dirty="0"/>
            <a:t> </a:t>
          </a:r>
          <a:r>
            <a:rPr lang="en-US" sz="2800" kern="1200" dirty="0" err="1"/>
            <a:t>lượt</a:t>
          </a:r>
          <a:r>
            <a:rPr lang="en-US" sz="2800" kern="1200" dirty="0"/>
            <a:t> </a:t>
          </a:r>
          <a:r>
            <a:rPr lang="en-US" sz="2800" kern="1200" dirty="0" err="1"/>
            <a:t>đến</a:t>
          </a:r>
          <a:endParaRPr lang="en-US" sz="2800" kern="1200" dirty="0"/>
        </a:p>
      </dsp:txBody>
      <dsp:txXfrm>
        <a:off x="3990811" y="1442323"/>
        <a:ext cx="1735941" cy="1060224"/>
      </dsp:txXfrm>
    </dsp:sp>
    <dsp:sp modelId="{D0E0DA35-08C1-4762-A9F6-0FC29622A59D}">
      <dsp:nvSpPr>
        <dsp:cNvPr id="0" name=""/>
        <dsp:cNvSpPr/>
      </dsp:nvSpPr>
      <dsp:spPr>
        <a:xfrm>
          <a:off x="3732587" y="1127789"/>
          <a:ext cx="225238" cy="2252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2389"/>
              </a:lnTo>
              <a:lnTo>
                <a:pt x="225238" y="2252389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37EA3-ABFE-4F4F-88A9-5621614898CC}">
      <dsp:nvSpPr>
        <dsp:cNvPr id="0" name=""/>
        <dsp:cNvSpPr/>
      </dsp:nvSpPr>
      <dsp:spPr>
        <a:xfrm>
          <a:off x="3957826" y="2817081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Gửi mail voucher</a:t>
          </a:r>
        </a:p>
      </dsp:txBody>
      <dsp:txXfrm>
        <a:off x="3990811" y="2850066"/>
        <a:ext cx="1735941" cy="1060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78DFE-901A-4606-9CB5-A292747A9125}">
      <dsp:nvSpPr>
        <dsp:cNvPr id="0" name=""/>
        <dsp:cNvSpPr/>
      </dsp:nvSpPr>
      <dsp:spPr>
        <a:xfrm>
          <a:off x="691861" y="1594"/>
          <a:ext cx="2252389" cy="112619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Hóa</a:t>
          </a:r>
          <a:r>
            <a:rPr lang="en-US" sz="3200" kern="1200" dirty="0"/>
            <a:t> đơn</a:t>
          </a:r>
        </a:p>
      </dsp:txBody>
      <dsp:txXfrm>
        <a:off x="724846" y="34579"/>
        <a:ext cx="2186419" cy="1060224"/>
      </dsp:txXfrm>
    </dsp:sp>
    <dsp:sp modelId="{2530449F-169B-481A-A00E-806E24BEA68B}">
      <dsp:nvSpPr>
        <dsp:cNvPr id="0" name=""/>
        <dsp:cNvSpPr/>
      </dsp:nvSpPr>
      <dsp:spPr>
        <a:xfrm>
          <a:off x="917100" y="1127789"/>
          <a:ext cx="225238" cy="84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4646"/>
              </a:lnTo>
              <a:lnTo>
                <a:pt x="225238" y="84464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71DF2-7504-4A17-8C53-E5B1BB31515A}">
      <dsp:nvSpPr>
        <dsp:cNvPr id="0" name=""/>
        <dsp:cNvSpPr/>
      </dsp:nvSpPr>
      <dsp:spPr>
        <a:xfrm>
          <a:off x="1142339" y="1409338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Tiền </a:t>
          </a:r>
          <a:r>
            <a:rPr lang="en-US" sz="2800" kern="1200" dirty="0" err="1"/>
            <a:t>phạt</a:t>
          </a:r>
          <a:endParaRPr lang="en-US" sz="2800" kern="1200" dirty="0"/>
        </a:p>
      </dsp:txBody>
      <dsp:txXfrm>
        <a:off x="1175324" y="1442323"/>
        <a:ext cx="1735941" cy="1060224"/>
      </dsp:txXfrm>
    </dsp:sp>
    <dsp:sp modelId="{8EA55056-4E05-489C-A05F-A2916BB42ED0}">
      <dsp:nvSpPr>
        <dsp:cNvPr id="0" name=""/>
        <dsp:cNvSpPr/>
      </dsp:nvSpPr>
      <dsp:spPr>
        <a:xfrm>
          <a:off x="917100" y="1127789"/>
          <a:ext cx="225238" cy="2252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2389"/>
              </a:lnTo>
              <a:lnTo>
                <a:pt x="225238" y="2252389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5CE61-AD0A-489A-8FCC-0D13C77125C4}">
      <dsp:nvSpPr>
        <dsp:cNvPr id="0" name=""/>
        <dsp:cNvSpPr/>
      </dsp:nvSpPr>
      <dsp:spPr>
        <a:xfrm>
          <a:off x="1142339" y="2817081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Áp</a:t>
          </a:r>
          <a:r>
            <a:rPr lang="en-US" sz="2800" kern="1200" dirty="0"/>
            <a:t> </a:t>
          </a:r>
          <a:r>
            <a:rPr lang="en-US" sz="2800" kern="1200" dirty="0" err="1"/>
            <a:t>dụng</a:t>
          </a:r>
          <a:r>
            <a:rPr lang="en-US" sz="2800" kern="1200" dirty="0"/>
            <a:t> voucher</a:t>
          </a:r>
        </a:p>
      </dsp:txBody>
      <dsp:txXfrm>
        <a:off x="1175324" y="2850066"/>
        <a:ext cx="1735941" cy="1060224"/>
      </dsp:txXfrm>
    </dsp:sp>
    <dsp:sp modelId="{187C6126-867E-4889-B658-9161D4FD0C2D}">
      <dsp:nvSpPr>
        <dsp:cNvPr id="0" name=""/>
        <dsp:cNvSpPr/>
      </dsp:nvSpPr>
      <dsp:spPr>
        <a:xfrm>
          <a:off x="3507348" y="1594"/>
          <a:ext cx="2252389" cy="1126194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Món</a:t>
          </a:r>
          <a:r>
            <a:rPr lang="en-US" sz="3200" kern="1200" dirty="0"/>
            <a:t> thêm</a:t>
          </a:r>
        </a:p>
      </dsp:txBody>
      <dsp:txXfrm>
        <a:off x="3540333" y="34579"/>
        <a:ext cx="2186419" cy="1060224"/>
      </dsp:txXfrm>
    </dsp:sp>
    <dsp:sp modelId="{574C3A74-5B7B-4FE3-A6C5-350C886DEFB8}">
      <dsp:nvSpPr>
        <dsp:cNvPr id="0" name=""/>
        <dsp:cNvSpPr/>
      </dsp:nvSpPr>
      <dsp:spPr>
        <a:xfrm>
          <a:off x="3732587" y="1127789"/>
          <a:ext cx="225238" cy="84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4646"/>
              </a:lnTo>
              <a:lnTo>
                <a:pt x="225238" y="844646"/>
              </a:lnTo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2EC1B-CEEE-42C7-94A2-7BCC4E74C854}">
      <dsp:nvSpPr>
        <dsp:cNvPr id="0" name=""/>
        <dsp:cNvSpPr/>
      </dsp:nvSpPr>
      <dsp:spPr>
        <a:xfrm>
          <a:off x="3957826" y="1409338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Thêm, </a:t>
          </a:r>
          <a:r>
            <a:rPr lang="en-US" sz="2800" kern="1200" dirty="0" err="1"/>
            <a:t>xóa</a:t>
          </a:r>
          <a:endParaRPr lang="en-US" sz="2800" kern="1200" dirty="0"/>
        </a:p>
      </dsp:txBody>
      <dsp:txXfrm>
        <a:off x="3990811" y="1442323"/>
        <a:ext cx="1735941" cy="1060224"/>
      </dsp:txXfrm>
    </dsp:sp>
    <dsp:sp modelId="{D0E0DA35-08C1-4762-A9F6-0FC29622A59D}">
      <dsp:nvSpPr>
        <dsp:cNvPr id="0" name=""/>
        <dsp:cNvSpPr/>
      </dsp:nvSpPr>
      <dsp:spPr>
        <a:xfrm>
          <a:off x="3732587" y="1127789"/>
          <a:ext cx="225238" cy="2252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2389"/>
              </a:lnTo>
              <a:lnTo>
                <a:pt x="225238" y="2252389"/>
              </a:lnTo>
            </a:path>
          </a:pathLst>
        </a:custGeom>
        <a:noFill/>
        <a:ln w="317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37EA3-ABFE-4F4F-88A9-5621614898CC}">
      <dsp:nvSpPr>
        <dsp:cNvPr id="0" name=""/>
        <dsp:cNvSpPr/>
      </dsp:nvSpPr>
      <dsp:spPr>
        <a:xfrm>
          <a:off x="3957826" y="2817081"/>
          <a:ext cx="1801911" cy="1126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Sửa</a:t>
          </a:r>
          <a:endParaRPr lang="en-US" sz="2800" kern="1200" dirty="0"/>
        </a:p>
      </dsp:txBody>
      <dsp:txXfrm>
        <a:off x="3990811" y="2850066"/>
        <a:ext cx="1735941" cy="1060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8DF5F-C979-4527-AFBD-882E897305B1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6418F-26DE-4A8B-A658-A35BC9736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6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F016-44E1-443B-87BF-1B0133FC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BCF68-B5E7-4AFC-A96F-B8D948EF1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B26F-7B82-40EA-ACFA-B1D49847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B883-EF5D-43B6-983A-0B773E7A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4F91A-8CF8-4F4D-98F2-355A5CFE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0F96-95AD-4281-86A7-A30BE7E8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1A1C5-98BF-4D14-B78E-5E8C227E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DC94-265F-466D-AA1C-51008CBB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AD3D5-44C7-4D7B-858A-A95223FF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70133-8739-415F-B478-2AAB363F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6C14E-7650-4AA6-979A-C0DBA712E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F725-1BAA-4939-9348-0B48C9D2F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C856-EEE1-4EB2-A62B-705D1265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6FD5A-3B2C-45FC-BB8B-D2FAC2D6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1B84B-C022-41AC-8C85-5AD056E6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9A9F-E6E8-440A-87DC-415B006E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61E2-ADF6-4A45-A305-CD904396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0846-B3EB-4DF1-BC1A-DC846C85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71400-45FF-408A-9524-3FDAFBC3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521A-C36A-4E9C-8FEC-386DB469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8D13-A35F-4EC4-BF8C-9F5A9B1C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AA45-F77C-4F56-9F26-3709F3E5A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6F5CC-6CC6-46DD-B010-EFBF715C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DAC34-4375-4B67-86F3-97479479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CF112-D6B3-41BB-9AD7-189B0228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05A2-8117-47E0-ABDA-0DDE3389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DDD2-85A6-44F6-BD55-4B9337732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3DFCF-8404-46A3-BEFD-307158D03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D611A-DFB5-441B-BDE3-BDC4E5DA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94BA6-0453-4D27-B2C0-919A0673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F3F23-89A0-4F76-963C-D1DF7F67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F566-5EEE-41EF-B21F-4C3F15D4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29EFB-7C2A-448A-A5E0-DEA061E72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80547-E122-4616-B3CE-735E4714B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68314-B694-468E-BEF2-249EE08E2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F48BC-0FA3-4D2B-A3B0-A10CFC3E4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75472-2AF5-4938-89D5-BC114FC1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E8DC7-64A1-40BE-9E9E-8DB3C3B2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DF659-25DD-435E-9788-680AE0AF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4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3F83-1BF6-4055-B859-371E57FA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AE51A-4B6E-44CC-A086-1163F919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F8423-25DE-4F81-9CE6-7E9A6600C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CA4E4-64E2-46EC-9B1D-6EF09179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28485-E1AA-497F-8B19-BB7B31FB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F3C01-F939-4FD2-AA31-3A0D88E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F6A38-629B-40D4-8718-FB8CF548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1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A9EB-30A7-460D-927E-ACB08B44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A93C7-C98E-4499-8652-796481C7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716BA-AAD8-471E-A9D0-EFB41F935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96D0D-9C0B-4D9B-B77F-48643B2E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E3DA5-2AE9-47DA-81AB-C4217413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370FE-5C29-4B2D-8E44-41F58535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7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63D9-E91F-4028-A582-F4402135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9A854-BAD4-4D9A-BCAF-A4B09DA54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9F4B8-C729-4AEA-99C4-220A1895F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96FEA-B5A6-4113-9CA4-76F9BBFF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82651-6183-45DB-858F-B0F7534F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0229E-0B55-4F07-8771-75443848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7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FB64F-7CEF-4768-9A13-0393DC0C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C5D5-7AE1-4D4F-87E0-EDA72500B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83269-5837-4D6D-A73E-95C692613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C57B6-223C-4A54-8D9A-C580ACC4BE78}" type="datetimeFigureOut">
              <a:rPr lang="en-US" smtClean="0"/>
              <a:t>16/12/2021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B08CE-7435-4488-A458-1165F8E43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49B24-AF49-4E76-9D94-A8FEBB37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DC3D2-0383-4398-AD8D-769D25FC7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AF95B2F2-C8C3-4551-86A9-D49A2C56AC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7893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E7B09-94DC-4FC9-A0C0-50C09B783E2B}"/>
              </a:ext>
            </a:extLst>
          </p:cNvPr>
          <p:cNvSpPr/>
          <p:nvPr/>
        </p:nvSpPr>
        <p:spPr>
          <a:xfrm>
            <a:off x="386080" y="2346960"/>
            <a:ext cx="4866640" cy="3474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984F5-3A12-4BCC-B5E7-7A3A25D91E69}"/>
              </a:ext>
            </a:extLst>
          </p:cNvPr>
          <p:cNvSpPr/>
          <p:nvPr/>
        </p:nvSpPr>
        <p:spPr>
          <a:xfrm>
            <a:off x="5740400" y="2306320"/>
            <a:ext cx="6248400" cy="3515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85035" y="1032565"/>
            <a:ext cx="12005365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6A373-34F8-4E7D-8FF7-896ACF3E0363}"/>
              </a:ext>
            </a:extLst>
          </p:cNvPr>
          <p:cNvGrpSpPr/>
          <p:nvPr/>
        </p:nvGrpSpPr>
        <p:grpSpPr>
          <a:xfrm>
            <a:off x="295282" y="1914452"/>
            <a:ext cx="10271115" cy="4136293"/>
            <a:chOff x="7335520" y="2502799"/>
            <a:chExt cx="2926080" cy="32308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90FDB-0493-4495-B629-925B59AF3917}"/>
                </a:ext>
              </a:extLst>
            </p:cNvPr>
            <p:cNvSpPr/>
            <p:nvPr/>
          </p:nvSpPr>
          <p:spPr>
            <a:xfrm>
              <a:off x="7335520" y="2502799"/>
              <a:ext cx="2926080" cy="32308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93457-EEFD-425E-B47E-4D439EFD1DAD}"/>
                </a:ext>
              </a:extLst>
            </p:cNvPr>
            <p:cNvSpPr/>
            <p:nvPr/>
          </p:nvSpPr>
          <p:spPr>
            <a:xfrm>
              <a:off x="7532485" y="2560935"/>
              <a:ext cx="1443835" cy="4086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Ngô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Hồng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Linh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668" y="2757874"/>
            <a:ext cx="94295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trách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giao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diện</a:t>
            </a:r>
            <a:r>
              <a:rPr lang="en-US" sz="2400" dirty="0">
                <a:ea typeface="Tahoma" panose="020B0604030504040204" pitchFamily="34" charset="0"/>
              </a:rPr>
              <a:t> Form,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database, </a:t>
            </a:r>
            <a:r>
              <a:rPr lang="en-US" sz="2400" dirty="0" err="1">
                <a:ea typeface="Tahoma" panose="020B0604030504040204" pitchFamily="34" charset="0"/>
              </a:rPr>
              <a:t>viết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báo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cáo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Form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>
                <a:ea typeface="Tahoma" panose="020B0604030504040204" pitchFamily="34" charset="0"/>
              </a:rPr>
              <a:t>Form </a:t>
            </a:r>
            <a:r>
              <a:rPr lang="en-US" sz="2400" dirty="0" err="1">
                <a:ea typeface="Tahoma" panose="020B0604030504040204" pitchFamily="34" charset="0"/>
              </a:rPr>
              <a:t>Đăng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Nhập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Đối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Tác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588" y="1039587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1451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707EC5-4213-4BED-8AEE-116F30112664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378C0F-E725-45D0-9198-AE59DA25661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6A293814-DF9B-498C-A32E-F47B8476BF13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E762124-EB11-4FB4-ABB3-EB89DDB726BF}"/>
              </a:ext>
            </a:extLst>
          </p:cNvPr>
          <p:cNvSpPr/>
          <p:nvPr/>
        </p:nvSpPr>
        <p:spPr>
          <a:xfrm>
            <a:off x="0" y="1513840"/>
            <a:ext cx="12192000" cy="4114088"/>
          </a:xfrm>
          <a:prstGeom prst="rect">
            <a:avLst/>
          </a:prstGeom>
          <a:solidFill>
            <a:srgbClr val="39B6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8F208A-DC82-42D4-93B0-AD35959B9FCF}"/>
              </a:ext>
            </a:extLst>
          </p:cNvPr>
          <p:cNvGrpSpPr/>
          <p:nvPr/>
        </p:nvGrpSpPr>
        <p:grpSpPr>
          <a:xfrm>
            <a:off x="86360" y="1510455"/>
            <a:ext cx="11938000" cy="4114088"/>
            <a:chOff x="86360" y="1510455"/>
            <a:chExt cx="11938000" cy="4114088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B92A8E6E-9E2E-44E6-BC7B-CF7EA84DE0B8}"/>
                </a:ext>
              </a:extLst>
            </p:cNvPr>
            <p:cNvSpPr/>
            <p:nvPr/>
          </p:nvSpPr>
          <p:spPr>
            <a:xfrm>
              <a:off x="86360" y="1510455"/>
              <a:ext cx="11938000" cy="4114088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C621E-FA3E-4028-B23C-9F665D658F29}"/>
                </a:ext>
              </a:extLst>
            </p:cNvPr>
            <p:cNvSpPr/>
            <p:nvPr/>
          </p:nvSpPr>
          <p:spPr>
            <a:xfrm>
              <a:off x="3577478" y="2967334"/>
              <a:ext cx="669670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Giới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Thiệu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Đề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Tài</a:t>
              </a:r>
              <a:endParaRPr lang="en-US" sz="72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BAFF62-7234-4BF8-A1A1-7C99BA066D55}"/>
                </a:ext>
              </a:extLst>
            </p:cNvPr>
            <p:cNvSpPr/>
            <p:nvPr/>
          </p:nvSpPr>
          <p:spPr>
            <a:xfrm>
              <a:off x="1089568" y="1915070"/>
              <a:ext cx="1484702" cy="31700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2</a:t>
              </a:r>
              <a:endParaRPr lang="en-US" sz="20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Horz">
                  <a:fgClr>
                    <a:schemeClr val="accent2"/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4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897061"/>
            <a:ext cx="12192000" cy="5151120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89280" y="897061"/>
            <a:ext cx="59186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2.1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Mục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Tiêu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sz="3200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Lên ý </a:t>
            </a:r>
            <a:r>
              <a:rPr lang="en-US" sz="3200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tưởng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117129" y="175716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61321" y="1824795"/>
            <a:ext cx="4063999" cy="1158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200" dirty="0" err="1">
                <a:ln w="0"/>
              </a:rPr>
              <a:t>Đáp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ứng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được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nhu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cầu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quản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lý</a:t>
            </a:r>
            <a:r>
              <a:rPr lang="en-US" sz="2200" dirty="0">
                <a:ln w="0"/>
              </a:rPr>
              <a:t> </a:t>
            </a:r>
            <a:r>
              <a:rPr lang="en-US" sz="2200" dirty="0" err="1">
                <a:ln w="0"/>
              </a:rPr>
              <a:t>nhà</a:t>
            </a:r>
            <a:r>
              <a:rPr lang="en-US" sz="2200" dirty="0">
                <a:ln w="0"/>
              </a:rPr>
              <a:t> hàng Buffet.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161319" y="4546383"/>
            <a:ext cx="4063999" cy="1158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phần</a:t>
            </a:r>
            <a:r>
              <a:rPr lang="en-US" sz="2200" dirty="0"/>
              <a:t> </a:t>
            </a:r>
            <a:r>
              <a:rPr lang="en-US" sz="2200" dirty="0" err="1"/>
              <a:t>miền</a:t>
            </a:r>
            <a:r>
              <a:rPr lang="en-US" sz="2200" dirty="0"/>
              <a:t> </a:t>
            </a:r>
            <a:r>
              <a:rPr lang="en-US" sz="2200" dirty="0" err="1"/>
              <a:t>quản</a:t>
            </a:r>
            <a:r>
              <a:rPr lang="en-US" sz="2200" dirty="0"/>
              <a:t> </a:t>
            </a:r>
            <a:r>
              <a:rPr lang="en-US" sz="2200" dirty="0" err="1"/>
              <a:t>lý</a:t>
            </a:r>
            <a:r>
              <a:rPr lang="en-US" sz="2200" dirty="0"/>
              <a:t> </a:t>
            </a:r>
            <a:r>
              <a:rPr lang="en-US" sz="2200" dirty="0" err="1"/>
              <a:t>nhà</a:t>
            </a:r>
            <a:r>
              <a:rPr lang="en-US" sz="2200" dirty="0"/>
              <a:t> hàng Buffet với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đơn</a:t>
            </a:r>
            <a:r>
              <a:rPr lang="en-US" sz="2200" dirty="0"/>
              <a:t> </a:t>
            </a:r>
            <a:r>
              <a:rPr lang="en-US" sz="2200" dirty="0" err="1"/>
              <a:t>giản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dễ</a:t>
            </a:r>
            <a:r>
              <a:rPr lang="en-US" sz="2200" dirty="0"/>
              <a:t> </a:t>
            </a:r>
            <a:r>
              <a:rPr lang="en-US" sz="2200" dirty="0" err="1"/>
              <a:t>dàng</a:t>
            </a:r>
            <a:r>
              <a:rPr lang="en-US" sz="2200" dirty="0"/>
              <a:t>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161319" y="3185589"/>
            <a:ext cx="4064000" cy="1158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200" dirty="0" err="1">
                <a:ea typeface="Tahoma" panose="020B0604030504040204" pitchFamily="34" charset="0"/>
              </a:rPr>
              <a:t>Sau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khi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triển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khai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thành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công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có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thể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đưa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vào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áp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dụng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trong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thực</a:t>
            </a:r>
            <a:r>
              <a:rPr lang="en-US" sz="2200" dirty="0">
                <a:ea typeface="Tahoma" panose="020B0604030504040204" pitchFamily="34" charset="0"/>
              </a:rPr>
              <a:t> </a:t>
            </a:r>
            <a:r>
              <a:rPr lang="en-US" sz="2200" dirty="0" err="1">
                <a:ea typeface="Tahoma" panose="020B0604030504040204" pitchFamily="34" charset="0"/>
              </a:rPr>
              <a:t>tế</a:t>
            </a:r>
            <a:r>
              <a:rPr lang="en-US" sz="2200" dirty="0">
                <a:ea typeface="Tahoma" panose="020B0604030504040204" pitchFamily="34" charset="0"/>
              </a:rPr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B4F861-62B2-4C1D-9ED1-3F3DDCE235B7}"/>
              </a:ext>
            </a:extLst>
          </p:cNvPr>
          <p:cNvGrpSpPr/>
          <p:nvPr/>
        </p:nvGrpSpPr>
        <p:grpSpPr>
          <a:xfrm>
            <a:off x="733909" y="2571208"/>
            <a:ext cx="2245360" cy="2387600"/>
            <a:chOff x="658166" y="2882557"/>
            <a:chExt cx="2245360" cy="23876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4C0F2DF-7466-4987-AC6C-2E1CA0B6CC8B}"/>
                </a:ext>
              </a:extLst>
            </p:cNvPr>
            <p:cNvSpPr/>
            <p:nvPr/>
          </p:nvSpPr>
          <p:spPr>
            <a:xfrm>
              <a:off x="658166" y="2882557"/>
              <a:ext cx="2245360" cy="2387600"/>
            </a:xfrm>
            <a:prstGeom prst="roundRect">
              <a:avLst/>
            </a:prstGeom>
            <a:solidFill>
              <a:srgbClr val="3B383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Questions outline">
              <a:extLst>
                <a:ext uri="{FF2B5EF4-FFF2-40B4-BE49-F238E27FC236}">
                  <a16:creationId xmlns:a16="http://schemas.microsoft.com/office/drawing/2014/main" id="{56F8E50E-D23D-46D7-81B3-74F705BD9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805" y="3080770"/>
              <a:ext cx="1984083" cy="1984083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CA8274-008F-4332-8194-2DC71B574E15}"/>
              </a:ext>
            </a:extLst>
          </p:cNvPr>
          <p:cNvSpPr/>
          <p:nvPr/>
        </p:nvSpPr>
        <p:spPr>
          <a:xfrm>
            <a:off x="3421946" y="3257008"/>
            <a:ext cx="2051170" cy="1016000"/>
          </a:xfrm>
          <a:prstGeom prst="rightArrow">
            <a:avLst/>
          </a:prstGeom>
          <a:solidFill>
            <a:srgbClr val="3B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897061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9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704321"/>
            <a:ext cx="12192000" cy="6153679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89280" y="704321"/>
            <a:ext cx="36373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</a:t>
            </a:r>
            <a:r>
              <a:rPr lang="en-US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6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Lập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sơ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 case</a:t>
            </a:r>
            <a:r>
              <a:rPr 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600" b="1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-3565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" name="Picture 2" descr="Diagram&#10;&#10;Description automatically generated">
            <a:extLst>
              <a:ext uri="{FF2B5EF4-FFF2-40B4-BE49-F238E27FC236}">
                <a16:creationId xmlns:a16="http://schemas.microsoft.com/office/drawing/2014/main" id="{A9F4E17F-E1F3-4681-8F11-269D714D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4830" y="996708"/>
            <a:ext cx="5861090" cy="56244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3" name="Rounded Rectangle 12"/>
          <p:cNvSpPr/>
          <p:nvPr/>
        </p:nvSpPr>
        <p:spPr>
          <a:xfrm>
            <a:off x="736889" y="3208418"/>
            <a:ext cx="2797014" cy="17302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User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chính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just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-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just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-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Viên</a:t>
            </a:r>
            <a:endParaRPr lang="en-US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707542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2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617838"/>
            <a:ext cx="12192000" cy="6240162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89281" y="602449"/>
            <a:ext cx="4107599" cy="104644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6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vi-VN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Sơ</a:t>
            </a:r>
            <a:r>
              <a:rPr lang="en-US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</a:t>
            </a:r>
            <a:r>
              <a:rPr lang="en-US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hệ</a:t>
            </a:r>
            <a:r>
              <a:rPr lang="en-US" sz="2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(ERD)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6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617837"/>
            <a:ext cx="999812" cy="713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50" y="1648889"/>
            <a:ext cx="9922100" cy="51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40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617838"/>
            <a:ext cx="12192000" cy="6240162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89281" y="602449"/>
            <a:ext cx="4227268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600" dirty="0"/>
          </a:p>
          <a:p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Thiết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CSDL </a:t>
            </a:r>
            <a:endParaRPr lang="en-US" sz="2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8" name="Picture 7" descr="A picture containing text,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796050" y="1629449"/>
            <a:ext cx="10599899" cy="5124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617837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707886"/>
            <a:ext cx="12192000" cy="6240162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 descr="Diagram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53" y="1680366"/>
            <a:ext cx="4107456" cy="5096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64" y="1680367"/>
            <a:ext cx="4063090" cy="509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75" y="3587778"/>
            <a:ext cx="2780277" cy="3188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6" y="1680366"/>
            <a:ext cx="1907676" cy="1821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707885"/>
            <a:ext cx="999812" cy="7138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73457" y="603148"/>
            <a:ext cx="422726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600" dirty="0"/>
          </a:p>
          <a:p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Activity Diagram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6560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617838"/>
            <a:ext cx="12192000" cy="6240162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Đề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Tài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53" y="1664278"/>
            <a:ext cx="10004294" cy="51157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617837"/>
            <a:ext cx="999812" cy="713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573457" y="603148"/>
            <a:ext cx="4227268" cy="1046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600" dirty="0"/>
          </a:p>
          <a:p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Sơ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đồ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chức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</a:t>
            </a:r>
            <a:r>
              <a:rPr lang="en-US" sz="26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600" b="1" u="sng" dirty="0" err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55999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66C623-BA27-43A5-A374-F3958D9D6993}"/>
              </a:ext>
            </a:extLst>
          </p:cNvPr>
          <p:cNvSpPr/>
          <p:nvPr/>
        </p:nvSpPr>
        <p:spPr>
          <a:xfrm>
            <a:off x="4260326" y="3616102"/>
            <a:ext cx="3265943" cy="1154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B3EC8-6DE6-4CEC-B4D8-DCE32C23F9BC}"/>
              </a:ext>
            </a:extLst>
          </p:cNvPr>
          <p:cNvSpPr/>
          <p:nvPr/>
        </p:nvSpPr>
        <p:spPr>
          <a:xfrm>
            <a:off x="834116" y="2461940"/>
            <a:ext cx="10118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982626" y="6150719"/>
            <a:ext cx="19976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chào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856221" y="6205758"/>
            <a:ext cx="28648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đăng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95F2D-C6F4-460E-9E2B-953E77A91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3" y="2367631"/>
            <a:ext cx="5668363" cy="31974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51D20-6A06-4F5C-8445-1FE09A93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165" y="2331095"/>
            <a:ext cx="5746831" cy="3233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962399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CACBB7F-1875-406B-BBA8-26199FD51966}"/>
              </a:ext>
            </a:extLst>
          </p:cNvPr>
          <p:cNvSpPr/>
          <p:nvPr/>
        </p:nvSpPr>
        <p:spPr>
          <a:xfrm>
            <a:off x="1181100" y="1422261"/>
            <a:ext cx="9829800" cy="4399419"/>
          </a:xfrm>
          <a:prstGeom prst="rect">
            <a:avLst/>
          </a:prstGeom>
          <a:solidFill>
            <a:srgbClr val="39B6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4ED416-D834-44C5-B056-3BA7E807C76A}"/>
              </a:ext>
            </a:extLst>
          </p:cNvPr>
          <p:cNvSpPr/>
          <p:nvPr/>
        </p:nvSpPr>
        <p:spPr>
          <a:xfrm>
            <a:off x="3664370" y="498931"/>
            <a:ext cx="4660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BẢO VỆ DỰ ÁN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C0A58-4DFF-44AF-9B94-17C1701F687A}"/>
              </a:ext>
            </a:extLst>
          </p:cNvPr>
          <p:cNvSpPr/>
          <p:nvPr/>
        </p:nvSpPr>
        <p:spPr>
          <a:xfrm>
            <a:off x="1241264" y="1401480"/>
            <a:ext cx="219002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Nhóm</a:t>
            </a:r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5: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2F598-D3C3-42A7-A5DC-46AFF4221E4A}"/>
              </a:ext>
            </a:extLst>
          </p:cNvPr>
          <p:cNvGrpSpPr/>
          <p:nvPr/>
        </p:nvGrpSpPr>
        <p:grpSpPr>
          <a:xfrm>
            <a:off x="6434905" y="1557776"/>
            <a:ext cx="4101127" cy="4128388"/>
            <a:chOff x="7335521" y="2428240"/>
            <a:chExt cx="2926080" cy="32308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46A373-34F8-4E7D-8FF7-896ACF3E0363}"/>
                </a:ext>
              </a:extLst>
            </p:cNvPr>
            <p:cNvGrpSpPr/>
            <p:nvPr/>
          </p:nvGrpSpPr>
          <p:grpSpPr>
            <a:xfrm>
              <a:off x="7335521" y="2428240"/>
              <a:ext cx="2926080" cy="3230880"/>
              <a:chOff x="7335521" y="2428240"/>
              <a:chExt cx="2926080" cy="32308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A390FDB-0493-4495-B629-925B59AF3917}"/>
                  </a:ext>
                </a:extLst>
              </p:cNvPr>
              <p:cNvSpPr/>
              <p:nvPr/>
            </p:nvSpPr>
            <p:spPr>
              <a:xfrm>
                <a:off x="7335521" y="2428240"/>
                <a:ext cx="2926080" cy="323088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893457-EEFD-425E-B47E-4D439EFD1DAD}"/>
                  </a:ext>
                </a:extLst>
              </p:cNvPr>
              <p:cNvSpPr/>
              <p:nvPr/>
            </p:nvSpPr>
            <p:spPr>
              <a:xfrm>
                <a:off x="7654266" y="2560935"/>
                <a:ext cx="2132601" cy="43858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Mã</a:t>
                </a:r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32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môn</a:t>
                </a:r>
                <a:r>
                  <a:rPr lang="en-US" sz="3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 PRO104</a:t>
                </a:r>
                <a:endPara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2C52C07-2B65-4AA5-B9B2-72700B138548}"/>
                  </a:ext>
                </a:extLst>
              </p:cNvPr>
              <p:cNvSpPr/>
              <p:nvPr/>
            </p:nvSpPr>
            <p:spPr>
              <a:xfrm>
                <a:off x="7662968" y="5047903"/>
                <a:ext cx="223009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Mã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24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lớp</a:t>
                </a:r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 IT16315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BAD704E-865A-4163-81AE-DB77D62B497B}"/>
                  </a:ext>
                </a:extLst>
              </p:cNvPr>
              <p:cNvSpPr/>
              <p:nvPr/>
            </p:nvSpPr>
            <p:spPr>
              <a:xfrm>
                <a:off x="7495639" y="3426601"/>
                <a:ext cx="2644478" cy="6232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800" b="1" cap="none" spc="0" dirty="0" err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Dự</a:t>
                </a:r>
                <a:r>
                  <a: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</a:t>
                </a:r>
                <a:r>
                  <a:rPr lang="en-US" sz="4800" b="1" cap="none" spc="0" dirty="0" err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Án</a:t>
                </a:r>
                <a:r>
                  <a: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1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C52C07-2B65-4AA5-B9B2-72700B138548}"/>
                </a:ext>
              </a:extLst>
            </p:cNvPr>
            <p:cNvSpPr/>
            <p:nvPr/>
          </p:nvSpPr>
          <p:spPr>
            <a:xfrm>
              <a:off x="7479039" y="4355007"/>
              <a:ext cx="2597956" cy="6503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GVHD:</a:t>
              </a:r>
            </a:p>
            <a:p>
              <a:pPr algn="ctr"/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TS. Lê Anh Tú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47" y="2113474"/>
            <a:ext cx="4491690" cy="3508803"/>
          </a:xfrm>
          <a:prstGeom prst="rect">
            <a:avLst/>
          </a:prstGeom>
        </p:spPr>
      </p:pic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6BB476F-BD7E-46F6-B728-64B9F5E59246}"/>
              </a:ext>
            </a:extLst>
          </p:cNvPr>
          <p:cNvSpPr/>
          <p:nvPr/>
        </p:nvSpPr>
        <p:spPr>
          <a:xfrm rot="16200000">
            <a:off x="10277293" y="5097558"/>
            <a:ext cx="727424" cy="72742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7393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5045877" y="6232595"/>
            <a:ext cx="21002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9B0E7-85DB-4F3B-9CCE-A69A116D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06" y="1928947"/>
            <a:ext cx="6901588" cy="38975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152089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2033116" y="6150719"/>
            <a:ext cx="189667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8339139" y="6205758"/>
            <a:ext cx="18990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BC1A50-54ED-4954-861B-02F1188C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2203853"/>
            <a:ext cx="5543178" cy="31199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DCE85-16AB-4B45-9E2F-A4880BC9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24" y="2220173"/>
            <a:ext cx="5543178" cy="31112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905323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4634506" y="6252319"/>
            <a:ext cx="33614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gọi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thêm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9C8E7-F22E-45EE-AF5A-1AC269B6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39761"/>
            <a:ext cx="7448902" cy="4202661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95793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447219" y="6150719"/>
            <a:ext cx="30684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đơn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989687" y="6205758"/>
            <a:ext cx="25979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đơn chi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tiết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40568-085E-4867-9F2A-473A3AD6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2224509"/>
            <a:ext cx="5682852" cy="32009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A306D7-20E2-4A13-8888-1298D884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534" y="2203852"/>
            <a:ext cx="5760720" cy="32417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13008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840823" y="6150719"/>
            <a:ext cx="22812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giá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vé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642478" y="6205758"/>
            <a:ext cx="32923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75C5FD-66B8-487E-85B6-8FA2DC338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" y="2224186"/>
            <a:ext cx="5658292" cy="3184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E42343-D4FB-4A2D-82E7-A4C25FEF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580" y="2224187"/>
            <a:ext cx="5644781" cy="31847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962406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580268" y="6150719"/>
            <a:ext cx="28023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nhắn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654242" y="6205758"/>
            <a:ext cx="32688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nhắn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BFDCD3-660A-4EBA-8B9A-50FDC53F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51" y="2367631"/>
            <a:ext cx="5535069" cy="3195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64889A-F737-4751-952B-3D6E0CC81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2367631"/>
            <a:ext cx="5689600" cy="31955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920749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806452" y="6150719"/>
            <a:ext cx="23500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tác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880425" y="6205758"/>
            <a:ext cx="28164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tác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574533-830F-4060-94C1-41ECA660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7" y="2367631"/>
            <a:ext cx="5433412" cy="3068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81428-3398-4F0C-994C-89151CD7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083" y="2367632"/>
            <a:ext cx="5755993" cy="3068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83753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2192530" y="6150719"/>
            <a:ext cx="1891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217021" y="6169733"/>
            <a:ext cx="37573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Biên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44F21F-828D-4E56-87C8-1A361D51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3" y="2330622"/>
            <a:ext cx="5504760" cy="31019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B2BA72-4DAA-4CF1-8F2E-47F4784F4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298" y="2340782"/>
            <a:ext cx="5504759" cy="30948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835520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641990" y="6150719"/>
            <a:ext cx="26789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999912" y="6205758"/>
            <a:ext cx="25775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2F081-7FC4-459E-BB45-BB826A44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7" y="2479572"/>
            <a:ext cx="5579463" cy="31479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B81A4-EBE9-47F9-8EF7-6509FE826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2" y="2397637"/>
            <a:ext cx="5743770" cy="32298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770538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1545003" y="6150719"/>
            <a:ext cx="28729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7711150" y="6205758"/>
            <a:ext cx="31550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dùng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Mockup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52C2D-9A94-412E-9C0B-A040A6BD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9" y="2367631"/>
            <a:ext cx="5490582" cy="3089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883B25-C5CF-4249-9583-DECFE5A54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40" y="2367631"/>
            <a:ext cx="5490582" cy="3115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064700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E5D9F8-00A1-4D91-B891-00AFE7AB34C8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3C0146-E6C5-4A20-824E-82884757A4B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57721347-BCFD-42E4-8663-3B6C88D841BC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23690CC-B693-4259-BDB6-3178E3A37B90}"/>
              </a:ext>
            </a:extLst>
          </p:cNvPr>
          <p:cNvSpPr/>
          <p:nvPr/>
        </p:nvSpPr>
        <p:spPr>
          <a:xfrm>
            <a:off x="4517458" y="416728"/>
            <a:ext cx="315708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MỤC LỤC</a:t>
            </a:r>
            <a:endParaRPr lang="en-US" sz="60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713C1-AAE0-4649-881F-EE0FFAE1C44B}"/>
              </a:ext>
            </a:extLst>
          </p:cNvPr>
          <p:cNvSpPr/>
          <p:nvPr/>
        </p:nvSpPr>
        <p:spPr>
          <a:xfrm>
            <a:off x="502919" y="1513840"/>
            <a:ext cx="11186160" cy="4196080"/>
          </a:xfrm>
          <a:prstGeom prst="rect">
            <a:avLst/>
          </a:prstGeom>
          <a:solidFill>
            <a:srgbClr val="39B6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7E65AF-EF6B-474F-9070-66B0BBB261C3}"/>
              </a:ext>
            </a:extLst>
          </p:cNvPr>
          <p:cNvSpPr/>
          <p:nvPr/>
        </p:nvSpPr>
        <p:spPr>
          <a:xfrm>
            <a:off x="696881" y="1699208"/>
            <a:ext cx="4820920" cy="12342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1. </a:t>
            </a:r>
            <a:r>
              <a:rPr lang="en-US" sz="2800" b="1" dirty="0" err="1">
                <a:solidFill>
                  <a:schemeClr val="tx1"/>
                </a:solidFill>
              </a:rPr>
              <a:t>Giới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Thiệu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Thành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Viên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9">
            <a:extLst>
              <a:ext uri="{FF2B5EF4-FFF2-40B4-BE49-F238E27FC236}">
                <a16:creationId xmlns:a16="http://schemas.microsoft.com/office/drawing/2014/main" id="{0B7E65AF-EF6B-474F-9070-66B0BBB261C3}"/>
              </a:ext>
            </a:extLst>
          </p:cNvPr>
          <p:cNvSpPr/>
          <p:nvPr/>
        </p:nvSpPr>
        <p:spPr>
          <a:xfrm>
            <a:off x="696881" y="3611879"/>
            <a:ext cx="4820920" cy="12342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3. Demo </a:t>
            </a:r>
            <a:r>
              <a:rPr lang="en-US" sz="2800" b="1" dirty="0" err="1">
                <a:solidFill>
                  <a:schemeClr val="tx1"/>
                </a:solidFill>
              </a:rPr>
              <a:t>Đề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Tài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0B7E65AF-EF6B-474F-9070-66B0BBB261C3}"/>
              </a:ext>
            </a:extLst>
          </p:cNvPr>
          <p:cNvSpPr/>
          <p:nvPr/>
        </p:nvSpPr>
        <p:spPr>
          <a:xfrm>
            <a:off x="6674199" y="1699207"/>
            <a:ext cx="4820920" cy="12342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2. </a:t>
            </a:r>
            <a:r>
              <a:rPr lang="en-US" sz="2800" b="1" dirty="0" err="1">
                <a:solidFill>
                  <a:schemeClr val="tx1"/>
                </a:solidFill>
              </a:rPr>
              <a:t>Giới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Thiệu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Đề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Tài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0B7E65AF-EF6B-474F-9070-66B0BBB261C3}"/>
              </a:ext>
            </a:extLst>
          </p:cNvPr>
          <p:cNvSpPr/>
          <p:nvPr/>
        </p:nvSpPr>
        <p:spPr>
          <a:xfrm>
            <a:off x="6674199" y="3611878"/>
            <a:ext cx="4820920" cy="12342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4. </a:t>
            </a:r>
            <a:r>
              <a:rPr lang="en-US" sz="2800" b="1" dirty="0" err="1">
                <a:solidFill>
                  <a:schemeClr val="tx1"/>
                </a:solidFill>
              </a:rPr>
              <a:t>Thuận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Lợi</a:t>
            </a:r>
            <a:r>
              <a:rPr lang="en-US" sz="2800" b="1" dirty="0">
                <a:solidFill>
                  <a:schemeClr val="tx1"/>
                </a:solidFill>
              </a:rPr>
              <a:t> – </a:t>
            </a:r>
            <a:r>
              <a:rPr lang="en-US" sz="2800" b="1" dirty="0" err="1">
                <a:solidFill>
                  <a:schemeClr val="tx1"/>
                </a:solidFill>
              </a:rPr>
              <a:t>Khó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Khăn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0195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0FDF10-3795-4BA2-91BC-5903327A36FB}"/>
              </a:ext>
            </a:extLst>
          </p:cNvPr>
          <p:cNvSpPr/>
          <p:nvPr/>
        </p:nvSpPr>
        <p:spPr>
          <a:xfrm>
            <a:off x="2448560" y="3616102"/>
            <a:ext cx="6898639" cy="1154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AB3EC8-6DE6-4CEC-B4D8-DCE32C23F9BC}"/>
              </a:ext>
            </a:extLst>
          </p:cNvPr>
          <p:cNvSpPr/>
          <p:nvPr/>
        </p:nvSpPr>
        <p:spPr>
          <a:xfrm>
            <a:off x="834116" y="2461940"/>
            <a:ext cx="10118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đạt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được</a:t>
            </a:r>
          </a:p>
        </p:txBody>
      </p:sp>
    </p:spTree>
    <p:extLst>
      <p:ext uri="{BB962C8B-B14F-4D97-AF65-F5344CB8AC3E}">
        <p14:creationId xmlns:p14="http://schemas.microsoft.com/office/powerpoint/2010/main" val="391942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F8C14B-5E67-4DC6-98F2-36B19025706B}"/>
              </a:ext>
            </a:extLst>
          </p:cNvPr>
          <p:cNvSpPr/>
          <p:nvPr/>
        </p:nvSpPr>
        <p:spPr>
          <a:xfrm>
            <a:off x="589280" y="2040503"/>
            <a:ext cx="27815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Mở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chương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CD8A07-1F5B-4599-9E38-092E7F626B11}"/>
              </a:ext>
            </a:extLst>
          </p:cNvPr>
          <p:cNvSpPr/>
          <p:nvPr/>
        </p:nvSpPr>
        <p:spPr>
          <a:xfrm>
            <a:off x="5029246" y="1873144"/>
            <a:ext cx="17908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Đăng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8860869" y="2025107"/>
            <a:ext cx="21002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Cửa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sổ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chính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20" descr="Logo&#10;&#10;Description automatically generated with low confidenc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5" y="2668676"/>
            <a:ext cx="3382702" cy="21133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 descr="Graphical user interface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03" y="2581030"/>
            <a:ext cx="3764743" cy="2155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6" name="Arrow: Right 23">
            <a:extLst>
              <a:ext uri="{FF2B5EF4-FFF2-40B4-BE49-F238E27FC236}">
                <a16:creationId xmlns:a16="http://schemas.microsoft.com/office/drawing/2014/main" id="{2AAC127D-1BA1-42CF-848B-D80755220C8E}"/>
              </a:ext>
            </a:extLst>
          </p:cNvPr>
          <p:cNvSpPr/>
          <p:nvPr/>
        </p:nvSpPr>
        <p:spPr>
          <a:xfrm>
            <a:off x="3608931" y="3408105"/>
            <a:ext cx="316283" cy="334109"/>
          </a:xfrm>
          <a:prstGeom prst="rightArrow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3">
            <a:extLst>
              <a:ext uri="{FF2B5EF4-FFF2-40B4-BE49-F238E27FC236}">
                <a16:creationId xmlns:a16="http://schemas.microsoft.com/office/drawing/2014/main" id="{2AAC127D-1BA1-42CF-848B-D80755220C8E}"/>
              </a:ext>
            </a:extLst>
          </p:cNvPr>
          <p:cNvSpPr/>
          <p:nvPr/>
        </p:nvSpPr>
        <p:spPr>
          <a:xfrm>
            <a:off x="7797002" y="3408105"/>
            <a:ext cx="316283" cy="334109"/>
          </a:xfrm>
          <a:prstGeom prst="rightArrow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pic>
        <p:nvPicPr>
          <p:cNvPr id="18" name="Graphic 17" descr="Checkbox Checked with solid fill">
            <a:extLst>
              <a:ext uri="{FF2B5EF4-FFF2-40B4-BE49-F238E27FC236}">
                <a16:creationId xmlns:a16="http://schemas.microsoft.com/office/drawing/2014/main" id="{8DFA836A-5A5B-404E-B5D0-B38383286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679" y="6045838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4E48A-3A37-4BF6-B7CB-61D1B1ACE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41" y="2581030"/>
            <a:ext cx="3781157" cy="21555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8544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7" grpId="0"/>
      <p:bldP spid="26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853170-E2BD-450D-8E8C-9C55400AF3DC}"/>
              </a:ext>
            </a:extLst>
          </p:cNvPr>
          <p:cNvGrpSpPr/>
          <p:nvPr/>
        </p:nvGrpSpPr>
        <p:grpSpPr>
          <a:xfrm>
            <a:off x="90616" y="2547942"/>
            <a:ext cx="5781675" cy="4125997"/>
            <a:chOff x="90616" y="2547942"/>
            <a:chExt cx="5781675" cy="41259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CCB18A-F386-4709-85AF-FD435FA7BBD5}"/>
                </a:ext>
              </a:extLst>
            </p:cNvPr>
            <p:cNvSpPr/>
            <p:nvPr/>
          </p:nvSpPr>
          <p:spPr>
            <a:xfrm>
              <a:off x="2033116" y="6150719"/>
              <a:ext cx="189667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Quản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lí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bàn</a:t>
              </a: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16" y="2547942"/>
              <a:ext cx="5781675" cy="3362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CB18A-F386-4709-85AF-FD435FA7BBD5}"/>
              </a:ext>
            </a:extLst>
          </p:cNvPr>
          <p:cNvSpPr/>
          <p:nvPr/>
        </p:nvSpPr>
        <p:spPr>
          <a:xfrm>
            <a:off x="8339139" y="6205758"/>
            <a:ext cx="18990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3AF0D9-6052-4FEC-A5FA-ED6629EC748A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22" name="Graphic 21" descr="Checkbox Checked with solid fill">
            <a:extLst>
              <a:ext uri="{FF2B5EF4-FFF2-40B4-BE49-F238E27FC236}">
                <a16:creationId xmlns:a16="http://schemas.microsoft.com/office/drawing/2014/main" id="{F6AD4082-6042-45AC-AA6E-E35944790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6679" y="6045838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65A63-E456-4985-8DD0-F99CBBE99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62520"/>
            <a:ext cx="5914774" cy="37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550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DC0FDB8-80BA-4B57-BE4E-DD975B92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31" y="1998136"/>
            <a:ext cx="6665078" cy="37433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460FB-2078-4735-9C7E-6A58A623BE1E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61" y="2302513"/>
            <a:ext cx="6115050" cy="3743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26D07-2E63-4026-BB68-15D1AD4FA339}"/>
              </a:ext>
            </a:extLst>
          </p:cNvPr>
          <p:cNvSpPr/>
          <p:nvPr/>
        </p:nvSpPr>
        <p:spPr>
          <a:xfrm>
            <a:off x="1905526" y="6245344"/>
            <a:ext cx="259795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đơn chi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tiết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E9F1E-3042-40B8-9BED-DFF8C5366ADD}"/>
              </a:ext>
            </a:extLst>
          </p:cNvPr>
          <p:cNvSpPr/>
          <p:nvPr/>
        </p:nvSpPr>
        <p:spPr>
          <a:xfrm>
            <a:off x="6798551" y="6216547"/>
            <a:ext cx="30684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đơn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2B5F62AD-7D59-4F5D-8BA2-E35118B26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679" y="6045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904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5062581"/>
            <a:ext cx="1524003" cy="10881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77D7B6B-530D-4A35-B3B5-58FD1053AEA1}"/>
              </a:ext>
            </a:extLst>
          </p:cNvPr>
          <p:cNvGrpSpPr/>
          <p:nvPr/>
        </p:nvGrpSpPr>
        <p:grpSpPr>
          <a:xfrm>
            <a:off x="762001" y="2136888"/>
            <a:ext cx="2407920" cy="2616651"/>
            <a:chOff x="1844040" y="1923005"/>
            <a:chExt cx="2407920" cy="26166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67CC66-7C1E-476A-972D-FB3ED1E5886A}"/>
                </a:ext>
              </a:extLst>
            </p:cNvPr>
            <p:cNvSpPr/>
            <p:nvPr/>
          </p:nvSpPr>
          <p:spPr>
            <a:xfrm>
              <a:off x="1844040" y="3585549"/>
              <a:ext cx="2407920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Sản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phẩm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sau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khi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thanh</a:t>
              </a:r>
              <a:r>
                <a:rPr lang="en-US" sz="28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toán</a:t>
              </a:r>
              <a:endPara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27F868C-2CF6-45D6-B8AA-D7C424D1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3683" y="1923005"/>
              <a:ext cx="1652154" cy="1652154"/>
            </a:xfrm>
            <a:prstGeom prst="rect">
              <a:avLst/>
            </a:prstGeom>
          </p:spPr>
        </p:pic>
      </p:grpSp>
      <p:sp>
        <p:nvSpPr>
          <p:cNvPr id="15" name="Arrow: Right 23">
            <a:extLst>
              <a:ext uri="{FF2B5EF4-FFF2-40B4-BE49-F238E27FC236}">
                <a16:creationId xmlns:a16="http://schemas.microsoft.com/office/drawing/2014/main" id="{AFC35DA0-E242-4BC5-BE57-1E7C4FBCDB7B}"/>
              </a:ext>
            </a:extLst>
          </p:cNvPr>
          <p:cNvSpPr/>
          <p:nvPr/>
        </p:nvSpPr>
        <p:spPr>
          <a:xfrm>
            <a:off x="3911848" y="2641537"/>
            <a:ext cx="1176102" cy="1101785"/>
          </a:xfrm>
          <a:prstGeom prst="rightArrow">
            <a:avLst/>
          </a:prstGeom>
          <a:solidFill>
            <a:schemeClr val="bg1"/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9C2B89-9CA0-4292-8193-4626343B0589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18" name="Graphic 17" descr="Checkbox Checked with solid fill">
            <a:extLst>
              <a:ext uri="{FF2B5EF4-FFF2-40B4-BE49-F238E27FC236}">
                <a16:creationId xmlns:a16="http://schemas.microsoft.com/office/drawing/2014/main" id="{E1202C12-21A8-433E-BA71-EB497545D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6598" y="6063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 descr="Graphical user interface, application, website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11" y="2099497"/>
            <a:ext cx="6400800" cy="37261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954A0F-8333-4FA5-AB6A-48E0B0849AB7}"/>
              </a:ext>
            </a:extLst>
          </p:cNvPr>
          <p:cNvSpPr/>
          <p:nvPr/>
        </p:nvSpPr>
        <p:spPr>
          <a:xfrm>
            <a:off x="5338540" y="6252448"/>
            <a:ext cx="16817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lí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vé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166C98-AF37-457D-B330-53B37E417EEA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</p:spTree>
    <p:extLst>
      <p:ext uri="{BB962C8B-B14F-4D97-AF65-F5344CB8AC3E}">
        <p14:creationId xmlns:p14="http://schemas.microsoft.com/office/powerpoint/2010/main" val="3967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2015262"/>
            <a:ext cx="6343650" cy="37052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Graphical user interface, application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39" y="2337571"/>
            <a:ext cx="6361430" cy="3710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0308D9-105C-4D09-8DAA-564E239BFB85}"/>
              </a:ext>
            </a:extLst>
          </p:cNvPr>
          <p:cNvSpPr/>
          <p:nvPr/>
        </p:nvSpPr>
        <p:spPr>
          <a:xfrm>
            <a:off x="1762445" y="6245344"/>
            <a:ext cx="28841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B14662-02B4-4F5A-8A0C-0B0621C9E712}"/>
              </a:ext>
            </a:extLst>
          </p:cNvPr>
          <p:cNvSpPr/>
          <p:nvPr/>
        </p:nvSpPr>
        <p:spPr>
          <a:xfrm>
            <a:off x="6815935" y="6242524"/>
            <a:ext cx="326884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8F6701-7974-43DD-AEEF-CF7208A76603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B282F3ED-6589-416A-B64B-5B63E7174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679" y="6045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04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8920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 descr="Graphical user interface, application, table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18" y="2004872"/>
            <a:ext cx="7257763" cy="40248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1BC35D-065A-4C89-A906-1559852098D2}"/>
              </a:ext>
            </a:extLst>
          </p:cNvPr>
          <p:cNvSpPr/>
          <p:nvPr/>
        </p:nvSpPr>
        <p:spPr>
          <a:xfrm>
            <a:off x="4352923" y="6201884"/>
            <a:ext cx="32923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7AE87-2DDE-4CEF-A99F-AFD4BCBEE115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CEA52A52-461D-469C-8B82-380F16856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5299" y="60297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42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8" name="Picture 7" descr="Graphical user interface, application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" y="2149700"/>
            <a:ext cx="6042660" cy="35204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1" name="Picture 10" descr="Graphical user interface&#10;&#10;Description automatically generated with medium confidenc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20" y="2738980"/>
            <a:ext cx="6400800" cy="32385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39E43C-337E-444D-A90C-7475D0980411}"/>
              </a:ext>
            </a:extLst>
          </p:cNvPr>
          <p:cNvSpPr/>
          <p:nvPr/>
        </p:nvSpPr>
        <p:spPr>
          <a:xfrm>
            <a:off x="2004844" y="6228346"/>
            <a:ext cx="24317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tác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E858F0-C164-476D-AE38-5CCEF3023C59}"/>
              </a:ext>
            </a:extLst>
          </p:cNvPr>
          <p:cNvSpPr/>
          <p:nvPr/>
        </p:nvSpPr>
        <p:spPr>
          <a:xfrm>
            <a:off x="6435283" y="6216779"/>
            <a:ext cx="281647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đối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tác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EED847-49EE-40B8-9F93-EC3956A99AA0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F0202365-5CDF-4436-9989-8F2FA524B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60327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8" name="Picture 7" descr="Graphical user interface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56" y="2004872"/>
            <a:ext cx="7354188" cy="3998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3B0151-DBB4-44ED-8794-D768FB68F27D}"/>
              </a:ext>
            </a:extLst>
          </p:cNvPr>
          <p:cNvSpPr/>
          <p:nvPr/>
        </p:nvSpPr>
        <p:spPr>
          <a:xfrm>
            <a:off x="4518487" y="6240292"/>
            <a:ext cx="31550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dùng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250058-02BD-4DCD-8997-150D35C3FA37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032F8F61-C6BC-471B-911A-65350A919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18" y="60447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5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707EC5-4213-4BED-8AEE-116F30112664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378C0F-E725-45D0-9198-AE59DA25661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6A293814-DF9B-498C-A32E-F47B8476BF13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E762124-EB11-4FB4-ABB3-EB89DDB726BF}"/>
              </a:ext>
            </a:extLst>
          </p:cNvPr>
          <p:cNvSpPr/>
          <p:nvPr/>
        </p:nvSpPr>
        <p:spPr>
          <a:xfrm>
            <a:off x="0" y="1513840"/>
            <a:ext cx="12192000" cy="4114088"/>
          </a:xfrm>
          <a:prstGeom prst="rect">
            <a:avLst/>
          </a:prstGeom>
          <a:solidFill>
            <a:srgbClr val="39B6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8F208A-DC82-42D4-93B0-AD35959B9FCF}"/>
              </a:ext>
            </a:extLst>
          </p:cNvPr>
          <p:cNvGrpSpPr/>
          <p:nvPr/>
        </p:nvGrpSpPr>
        <p:grpSpPr>
          <a:xfrm>
            <a:off x="86360" y="1510455"/>
            <a:ext cx="11938000" cy="4114088"/>
            <a:chOff x="86360" y="1510455"/>
            <a:chExt cx="11938000" cy="4114088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B92A8E6E-9E2E-44E6-BC7B-CF7EA84DE0B8}"/>
                </a:ext>
              </a:extLst>
            </p:cNvPr>
            <p:cNvSpPr/>
            <p:nvPr/>
          </p:nvSpPr>
          <p:spPr>
            <a:xfrm>
              <a:off x="86360" y="1510455"/>
              <a:ext cx="11938000" cy="4114088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C621E-FA3E-4028-B23C-9F665D658F29}"/>
                </a:ext>
              </a:extLst>
            </p:cNvPr>
            <p:cNvSpPr/>
            <p:nvPr/>
          </p:nvSpPr>
          <p:spPr>
            <a:xfrm>
              <a:off x="2947002" y="2967334"/>
              <a:ext cx="870462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Giới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Thiệu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Thành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Viên</a:t>
              </a:r>
              <a:endParaRPr lang="en-US" sz="72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BAFF62-7234-4BF8-A1A1-7C99BA066D55}"/>
                </a:ext>
              </a:extLst>
            </p:cNvPr>
            <p:cNvSpPr/>
            <p:nvPr/>
          </p:nvSpPr>
          <p:spPr>
            <a:xfrm>
              <a:off x="1089568" y="1915070"/>
              <a:ext cx="1484702" cy="31700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1</a:t>
              </a:r>
              <a:endParaRPr lang="en-US" sz="20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Horz">
                  <a:fgClr>
                    <a:schemeClr val="accent2"/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4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 descr="Graphical user interface, application, table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1" y="2015262"/>
            <a:ext cx="6400800" cy="37261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58" y="2319658"/>
            <a:ext cx="6400800" cy="3733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49261-312D-4072-AA0C-51B8CD9517E1}"/>
              </a:ext>
            </a:extLst>
          </p:cNvPr>
          <p:cNvSpPr/>
          <p:nvPr/>
        </p:nvSpPr>
        <p:spPr>
          <a:xfrm>
            <a:off x="1972104" y="6255124"/>
            <a:ext cx="32736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Doanh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năm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06855-36A7-449E-8435-40E82CA4647E}"/>
              </a:ext>
            </a:extLst>
          </p:cNvPr>
          <p:cNvSpPr/>
          <p:nvPr/>
        </p:nvSpPr>
        <p:spPr>
          <a:xfrm>
            <a:off x="6382002" y="6253746"/>
            <a:ext cx="33091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Doanh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7CD1B3-EE89-4A74-BB03-C064C110CFB9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đạt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được</a:t>
            </a:r>
          </a:p>
        </p:txBody>
      </p:sp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FEFF6417-7962-4FBF-9C27-CA162E26A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679" y="6045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3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96CBF1-D7F5-4917-94FA-3D042DE33E82}"/>
              </a:ext>
            </a:extLst>
          </p:cNvPr>
          <p:cNvSpPr/>
          <p:nvPr/>
        </p:nvSpPr>
        <p:spPr>
          <a:xfrm>
            <a:off x="2448560" y="3616102"/>
            <a:ext cx="6898639" cy="1154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AB3EC8-6DE6-4CEC-B4D8-DCE32C23F9BC}"/>
              </a:ext>
            </a:extLst>
          </p:cNvPr>
          <p:cNvSpPr/>
          <p:nvPr/>
        </p:nvSpPr>
        <p:spPr>
          <a:xfrm>
            <a:off x="834116" y="2461940"/>
            <a:ext cx="10118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Cải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sản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phẩm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5036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9D03DB-78D5-4196-A9DB-8604B9F3F4DE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9BD494F-F454-4E97-8BF3-092EF2D29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11589"/>
              </p:ext>
            </p:extLst>
          </p:nvPr>
        </p:nvGraphicFramePr>
        <p:xfrm>
          <a:off x="235811" y="2104262"/>
          <a:ext cx="6451600" cy="3944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BEEA289-B8CA-4BA7-9B00-EDEC4A003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341220"/>
              </p:ext>
            </p:extLst>
          </p:nvPr>
        </p:nvGraphicFramePr>
        <p:xfrm>
          <a:off x="5716066" y="2104262"/>
          <a:ext cx="6451600" cy="3944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047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5A680C-661C-4534-8C88-22E215D4100A}"/>
              </a:ext>
            </a:extLst>
          </p:cNvPr>
          <p:cNvSpPr/>
          <p:nvPr/>
        </p:nvSpPr>
        <p:spPr>
          <a:xfrm>
            <a:off x="0" y="999599"/>
            <a:ext cx="12192000" cy="5151120"/>
          </a:xfrm>
          <a:prstGeom prst="rect">
            <a:avLst/>
          </a:prstGeom>
          <a:solidFill>
            <a:srgbClr val="39B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B33FC65-F7B5-4F92-A634-955AC02E9E0A}"/>
              </a:ext>
            </a:extLst>
          </p:cNvPr>
          <p:cNvSpPr/>
          <p:nvPr/>
        </p:nvSpPr>
        <p:spPr>
          <a:xfrm rot="5400000">
            <a:off x="0" y="999599"/>
            <a:ext cx="589280" cy="589280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9D03DB-78D5-4196-A9DB-8604B9F3F4DE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26E5C3-2FC1-4E10-A0C1-2F002435F487}"/>
              </a:ext>
            </a:extLst>
          </p:cNvPr>
          <p:cNvSpPr/>
          <p:nvPr/>
        </p:nvSpPr>
        <p:spPr>
          <a:xfrm>
            <a:off x="3366072" y="2195056"/>
            <a:ext cx="2252389" cy="1126194"/>
          </a:xfrm>
          <a:custGeom>
            <a:avLst/>
            <a:gdLst>
              <a:gd name="connsiteX0" fmla="*/ 0 w 2252389"/>
              <a:gd name="connsiteY0" fmla="*/ 112619 h 1126194"/>
              <a:gd name="connsiteX1" fmla="*/ 112619 w 2252389"/>
              <a:gd name="connsiteY1" fmla="*/ 0 h 1126194"/>
              <a:gd name="connsiteX2" fmla="*/ 2139770 w 2252389"/>
              <a:gd name="connsiteY2" fmla="*/ 0 h 1126194"/>
              <a:gd name="connsiteX3" fmla="*/ 2252389 w 2252389"/>
              <a:gd name="connsiteY3" fmla="*/ 112619 h 1126194"/>
              <a:gd name="connsiteX4" fmla="*/ 2252389 w 2252389"/>
              <a:gd name="connsiteY4" fmla="*/ 1013575 h 1126194"/>
              <a:gd name="connsiteX5" fmla="*/ 2139770 w 2252389"/>
              <a:gd name="connsiteY5" fmla="*/ 1126194 h 1126194"/>
              <a:gd name="connsiteX6" fmla="*/ 112619 w 2252389"/>
              <a:gd name="connsiteY6" fmla="*/ 1126194 h 1126194"/>
              <a:gd name="connsiteX7" fmla="*/ 0 w 2252389"/>
              <a:gd name="connsiteY7" fmla="*/ 1013575 h 1126194"/>
              <a:gd name="connsiteX8" fmla="*/ 0 w 2252389"/>
              <a:gd name="connsiteY8" fmla="*/ 112619 h 112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2389" h="1126194">
                <a:moveTo>
                  <a:pt x="0" y="112619"/>
                </a:moveTo>
                <a:cubicBezTo>
                  <a:pt x="0" y="50421"/>
                  <a:pt x="50421" y="0"/>
                  <a:pt x="112619" y="0"/>
                </a:cubicBezTo>
                <a:lnTo>
                  <a:pt x="2139770" y="0"/>
                </a:lnTo>
                <a:cubicBezTo>
                  <a:pt x="2201968" y="0"/>
                  <a:pt x="2252389" y="50421"/>
                  <a:pt x="2252389" y="112619"/>
                </a:cubicBezTo>
                <a:lnTo>
                  <a:pt x="2252389" y="1013575"/>
                </a:lnTo>
                <a:cubicBezTo>
                  <a:pt x="2252389" y="1075773"/>
                  <a:pt x="2201968" y="1126194"/>
                  <a:pt x="2139770" y="1126194"/>
                </a:cubicBezTo>
                <a:lnTo>
                  <a:pt x="112619" y="1126194"/>
                </a:lnTo>
                <a:cubicBezTo>
                  <a:pt x="50421" y="1126194"/>
                  <a:pt x="0" y="1075773"/>
                  <a:pt x="0" y="1013575"/>
                </a:cubicBezTo>
                <a:lnTo>
                  <a:pt x="0" y="11261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945" tIns="73625" rIns="93945" bIns="73625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Quản</a:t>
            </a:r>
            <a:r>
              <a:rPr lang="en-US" sz="3200" kern="1200" dirty="0"/>
              <a:t> </a:t>
            </a:r>
            <a:r>
              <a:rPr lang="en-US" sz="3200" kern="1200" dirty="0" err="1"/>
              <a:t>lý</a:t>
            </a:r>
            <a:r>
              <a:rPr lang="en-US" sz="3200" kern="1200" dirty="0"/>
              <a:t> </a:t>
            </a:r>
            <a:r>
              <a:rPr lang="en-US" sz="3200" kern="1200" dirty="0" err="1"/>
              <a:t>bàn</a:t>
            </a:r>
            <a:endParaRPr lang="en-US" sz="32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699E8C-3870-4374-A23C-0F93D2645B56}"/>
              </a:ext>
            </a:extLst>
          </p:cNvPr>
          <p:cNvSpPr/>
          <p:nvPr/>
        </p:nvSpPr>
        <p:spPr>
          <a:xfrm>
            <a:off x="3591311" y="3321251"/>
            <a:ext cx="225238" cy="84464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4646"/>
                </a:lnTo>
                <a:lnTo>
                  <a:pt x="225238" y="844646"/>
                </a:lnTo>
              </a:path>
            </a:pathLst>
          </a:custGeom>
          <a:noFill/>
          <a:ln w="25400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670175-20C9-4D96-A109-A051A565927B}"/>
              </a:ext>
            </a:extLst>
          </p:cNvPr>
          <p:cNvSpPr/>
          <p:nvPr/>
        </p:nvSpPr>
        <p:spPr>
          <a:xfrm>
            <a:off x="3816550" y="3602800"/>
            <a:ext cx="1801911" cy="1126194"/>
          </a:xfrm>
          <a:custGeom>
            <a:avLst/>
            <a:gdLst>
              <a:gd name="connsiteX0" fmla="*/ 0 w 1801911"/>
              <a:gd name="connsiteY0" fmla="*/ 112619 h 1126194"/>
              <a:gd name="connsiteX1" fmla="*/ 112619 w 1801911"/>
              <a:gd name="connsiteY1" fmla="*/ 0 h 1126194"/>
              <a:gd name="connsiteX2" fmla="*/ 1689292 w 1801911"/>
              <a:gd name="connsiteY2" fmla="*/ 0 h 1126194"/>
              <a:gd name="connsiteX3" fmla="*/ 1801911 w 1801911"/>
              <a:gd name="connsiteY3" fmla="*/ 112619 h 1126194"/>
              <a:gd name="connsiteX4" fmla="*/ 1801911 w 1801911"/>
              <a:gd name="connsiteY4" fmla="*/ 1013575 h 1126194"/>
              <a:gd name="connsiteX5" fmla="*/ 1689292 w 1801911"/>
              <a:gd name="connsiteY5" fmla="*/ 1126194 h 1126194"/>
              <a:gd name="connsiteX6" fmla="*/ 112619 w 1801911"/>
              <a:gd name="connsiteY6" fmla="*/ 1126194 h 1126194"/>
              <a:gd name="connsiteX7" fmla="*/ 0 w 1801911"/>
              <a:gd name="connsiteY7" fmla="*/ 1013575 h 1126194"/>
              <a:gd name="connsiteX8" fmla="*/ 0 w 1801911"/>
              <a:gd name="connsiteY8" fmla="*/ 112619 h 112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11" h="1126194">
                <a:moveTo>
                  <a:pt x="0" y="112619"/>
                </a:moveTo>
                <a:cubicBezTo>
                  <a:pt x="0" y="50421"/>
                  <a:pt x="50421" y="0"/>
                  <a:pt x="112619" y="0"/>
                </a:cubicBezTo>
                <a:lnTo>
                  <a:pt x="1689292" y="0"/>
                </a:lnTo>
                <a:cubicBezTo>
                  <a:pt x="1751490" y="0"/>
                  <a:pt x="1801911" y="50421"/>
                  <a:pt x="1801911" y="112619"/>
                </a:cubicBezTo>
                <a:lnTo>
                  <a:pt x="1801911" y="1013575"/>
                </a:lnTo>
                <a:cubicBezTo>
                  <a:pt x="1801911" y="1075773"/>
                  <a:pt x="1751490" y="1126194"/>
                  <a:pt x="1689292" y="1126194"/>
                </a:cubicBezTo>
                <a:lnTo>
                  <a:pt x="112619" y="1126194"/>
                </a:lnTo>
                <a:cubicBezTo>
                  <a:pt x="50421" y="1126194"/>
                  <a:pt x="0" y="1075773"/>
                  <a:pt x="0" y="1013575"/>
                </a:cubicBezTo>
                <a:lnTo>
                  <a:pt x="0" y="1126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25" tIns="68545" rIns="86325" bIns="68545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 err="1"/>
              <a:t>Hủy</a:t>
            </a:r>
            <a:r>
              <a:rPr lang="en-US" sz="2800" kern="1200" dirty="0"/>
              <a:t> </a:t>
            </a:r>
            <a:r>
              <a:rPr lang="en-US" sz="2800" kern="1200" dirty="0" err="1"/>
              <a:t>bàn</a:t>
            </a:r>
            <a:endParaRPr lang="en-US" sz="28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0E99-292B-4654-9050-EA3718482BB3}"/>
              </a:ext>
            </a:extLst>
          </p:cNvPr>
          <p:cNvSpPr/>
          <p:nvPr/>
        </p:nvSpPr>
        <p:spPr>
          <a:xfrm>
            <a:off x="3591311" y="3321251"/>
            <a:ext cx="225238" cy="225238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52389"/>
                </a:lnTo>
                <a:lnTo>
                  <a:pt x="225238" y="2252389"/>
                </a:lnTo>
              </a:path>
            </a:pathLst>
          </a:custGeom>
          <a:noFill/>
          <a:ln w="25400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467470-3F0B-4977-A070-D7C0AA4469D8}"/>
              </a:ext>
            </a:extLst>
          </p:cNvPr>
          <p:cNvSpPr/>
          <p:nvPr/>
        </p:nvSpPr>
        <p:spPr>
          <a:xfrm>
            <a:off x="3816550" y="5010543"/>
            <a:ext cx="1801911" cy="1126194"/>
          </a:xfrm>
          <a:custGeom>
            <a:avLst/>
            <a:gdLst>
              <a:gd name="connsiteX0" fmla="*/ 0 w 1801911"/>
              <a:gd name="connsiteY0" fmla="*/ 112619 h 1126194"/>
              <a:gd name="connsiteX1" fmla="*/ 112619 w 1801911"/>
              <a:gd name="connsiteY1" fmla="*/ 0 h 1126194"/>
              <a:gd name="connsiteX2" fmla="*/ 1689292 w 1801911"/>
              <a:gd name="connsiteY2" fmla="*/ 0 h 1126194"/>
              <a:gd name="connsiteX3" fmla="*/ 1801911 w 1801911"/>
              <a:gd name="connsiteY3" fmla="*/ 112619 h 1126194"/>
              <a:gd name="connsiteX4" fmla="*/ 1801911 w 1801911"/>
              <a:gd name="connsiteY4" fmla="*/ 1013575 h 1126194"/>
              <a:gd name="connsiteX5" fmla="*/ 1689292 w 1801911"/>
              <a:gd name="connsiteY5" fmla="*/ 1126194 h 1126194"/>
              <a:gd name="connsiteX6" fmla="*/ 112619 w 1801911"/>
              <a:gd name="connsiteY6" fmla="*/ 1126194 h 1126194"/>
              <a:gd name="connsiteX7" fmla="*/ 0 w 1801911"/>
              <a:gd name="connsiteY7" fmla="*/ 1013575 h 1126194"/>
              <a:gd name="connsiteX8" fmla="*/ 0 w 1801911"/>
              <a:gd name="connsiteY8" fmla="*/ 112619 h 112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11" h="1126194">
                <a:moveTo>
                  <a:pt x="0" y="112619"/>
                </a:moveTo>
                <a:cubicBezTo>
                  <a:pt x="0" y="50421"/>
                  <a:pt x="50421" y="0"/>
                  <a:pt x="112619" y="0"/>
                </a:cubicBezTo>
                <a:lnTo>
                  <a:pt x="1689292" y="0"/>
                </a:lnTo>
                <a:cubicBezTo>
                  <a:pt x="1751490" y="0"/>
                  <a:pt x="1801911" y="50421"/>
                  <a:pt x="1801911" y="112619"/>
                </a:cubicBezTo>
                <a:lnTo>
                  <a:pt x="1801911" y="1013575"/>
                </a:lnTo>
                <a:cubicBezTo>
                  <a:pt x="1801911" y="1075773"/>
                  <a:pt x="1751490" y="1126194"/>
                  <a:pt x="1689292" y="1126194"/>
                </a:cubicBezTo>
                <a:lnTo>
                  <a:pt x="112619" y="1126194"/>
                </a:lnTo>
                <a:cubicBezTo>
                  <a:pt x="50421" y="1126194"/>
                  <a:pt x="0" y="1075773"/>
                  <a:pt x="0" y="1013575"/>
                </a:cubicBezTo>
                <a:lnTo>
                  <a:pt x="0" y="1126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25" tIns="68545" rIns="86325" bIns="68545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 err="1"/>
              <a:t>Đếm</a:t>
            </a:r>
            <a:r>
              <a:rPr lang="en-US" sz="2800" kern="1200" dirty="0"/>
              <a:t> giờ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9FDFF5-AA44-4586-90C8-5B03FDC9C7AB}"/>
              </a:ext>
            </a:extLst>
          </p:cNvPr>
          <p:cNvSpPr/>
          <p:nvPr/>
        </p:nvSpPr>
        <p:spPr>
          <a:xfrm>
            <a:off x="6123064" y="2319191"/>
            <a:ext cx="2252389" cy="1126194"/>
          </a:xfrm>
          <a:custGeom>
            <a:avLst/>
            <a:gdLst>
              <a:gd name="connsiteX0" fmla="*/ 0 w 2252389"/>
              <a:gd name="connsiteY0" fmla="*/ 112619 h 1126194"/>
              <a:gd name="connsiteX1" fmla="*/ 112619 w 2252389"/>
              <a:gd name="connsiteY1" fmla="*/ 0 h 1126194"/>
              <a:gd name="connsiteX2" fmla="*/ 2139770 w 2252389"/>
              <a:gd name="connsiteY2" fmla="*/ 0 h 1126194"/>
              <a:gd name="connsiteX3" fmla="*/ 2252389 w 2252389"/>
              <a:gd name="connsiteY3" fmla="*/ 112619 h 1126194"/>
              <a:gd name="connsiteX4" fmla="*/ 2252389 w 2252389"/>
              <a:gd name="connsiteY4" fmla="*/ 1013575 h 1126194"/>
              <a:gd name="connsiteX5" fmla="*/ 2139770 w 2252389"/>
              <a:gd name="connsiteY5" fmla="*/ 1126194 h 1126194"/>
              <a:gd name="connsiteX6" fmla="*/ 112619 w 2252389"/>
              <a:gd name="connsiteY6" fmla="*/ 1126194 h 1126194"/>
              <a:gd name="connsiteX7" fmla="*/ 0 w 2252389"/>
              <a:gd name="connsiteY7" fmla="*/ 1013575 h 1126194"/>
              <a:gd name="connsiteX8" fmla="*/ 0 w 2252389"/>
              <a:gd name="connsiteY8" fmla="*/ 112619 h 112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2389" h="1126194">
                <a:moveTo>
                  <a:pt x="0" y="112619"/>
                </a:moveTo>
                <a:cubicBezTo>
                  <a:pt x="0" y="50421"/>
                  <a:pt x="50421" y="0"/>
                  <a:pt x="112619" y="0"/>
                </a:cubicBezTo>
                <a:lnTo>
                  <a:pt x="2139770" y="0"/>
                </a:lnTo>
                <a:cubicBezTo>
                  <a:pt x="2201968" y="0"/>
                  <a:pt x="2252389" y="50421"/>
                  <a:pt x="2252389" y="112619"/>
                </a:cubicBezTo>
                <a:lnTo>
                  <a:pt x="2252389" y="1013575"/>
                </a:lnTo>
                <a:cubicBezTo>
                  <a:pt x="2252389" y="1075773"/>
                  <a:pt x="2201968" y="1126194"/>
                  <a:pt x="2139770" y="1126194"/>
                </a:cubicBezTo>
                <a:lnTo>
                  <a:pt x="112619" y="1126194"/>
                </a:lnTo>
                <a:cubicBezTo>
                  <a:pt x="50421" y="1126194"/>
                  <a:pt x="0" y="1075773"/>
                  <a:pt x="0" y="1013575"/>
                </a:cubicBezTo>
                <a:lnTo>
                  <a:pt x="0" y="11261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945" tIns="73625" rIns="93945" bIns="73625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Cửa</a:t>
            </a:r>
            <a:r>
              <a:rPr lang="en-US" sz="3200" kern="1200" dirty="0"/>
              <a:t> </a:t>
            </a:r>
            <a:r>
              <a:rPr lang="en-US" sz="3200" kern="1200" dirty="0" err="1"/>
              <a:t>sổ</a:t>
            </a:r>
            <a:r>
              <a:rPr lang="en-US" sz="3200" kern="1200" dirty="0"/>
              <a:t> </a:t>
            </a:r>
            <a:r>
              <a:rPr lang="en-US" sz="3200" kern="1200" dirty="0" err="1"/>
              <a:t>chính</a:t>
            </a:r>
            <a:endParaRPr lang="en-US" sz="32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7241BCC-1FEA-420E-B332-EB9F8808D437}"/>
              </a:ext>
            </a:extLst>
          </p:cNvPr>
          <p:cNvSpPr/>
          <p:nvPr/>
        </p:nvSpPr>
        <p:spPr>
          <a:xfrm>
            <a:off x="6348303" y="3445386"/>
            <a:ext cx="225238" cy="84464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4646"/>
                </a:lnTo>
                <a:lnTo>
                  <a:pt x="225238" y="844646"/>
                </a:lnTo>
              </a:path>
            </a:pathLst>
          </a:custGeom>
          <a:noFill/>
          <a:ln w="25400"/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F255E94-84A7-4BAF-B06A-D2868A24A726}"/>
              </a:ext>
            </a:extLst>
          </p:cNvPr>
          <p:cNvSpPr/>
          <p:nvPr/>
        </p:nvSpPr>
        <p:spPr>
          <a:xfrm>
            <a:off x="6573541" y="3743574"/>
            <a:ext cx="1801911" cy="1126194"/>
          </a:xfrm>
          <a:custGeom>
            <a:avLst/>
            <a:gdLst>
              <a:gd name="connsiteX0" fmla="*/ 0 w 1801911"/>
              <a:gd name="connsiteY0" fmla="*/ 112619 h 1126194"/>
              <a:gd name="connsiteX1" fmla="*/ 112619 w 1801911"/>
              <a:gd name="connsiteY1" fmla="*/ 0 h 1126194"/>
              <a:gd name="connsiteX2" fmla="*/ 1689292 w 1801911"/>
              <a:gd name="connsiteY2" fmla="*/ 0 h 1126194"/>
              <a:gd name="connsiteX3" fmla="*/ 1801911 w 1801911"/>
              <a:gd name="connsiteY3" fmla="*/ 112619 h 1126194"/>
              <a:gd name="connsiteX4" fmla="*/ 1801911 w 1801911"/>
              <a:gd name="connsiteY4" fmla="*/ 1013575 h 1126194"/>
              <a:gd name="connsiteX5" fmla="*/ 1689292 w 1801911"/>
              <a:gd name="connsiteY5" fmla="*/ 1126194 h 1126194"/>
              <a:gd name="connsiteX6" fmla="*/ 112619 w 1801911"/>
              <a:gd name="connsiteY6" fmla="*/ 1126194 h 1126194"/>
              <a:gd name="connsiteX7" fmla="*/ 0 w 1801911"/>
              <a:gd name="connsiteY7" fmla="*/ 1013575 h 1126194"/>
              <a:gd name="connsiteX8" fmla="*/ 0 w 1801911"/>
              <a:gd name="connsiteY8" fmla="*/ 112619 h 112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1911" h="1126194">
                <a:moveTo>
                  <a:pt x="0" y="112619"/>
                </a:moveTo>
                <a:cubicBezTo>
                  <a:pt x="0" y="50421"/>
                  <a:pt x="50421" y="0"/>
                  <a:pt x="112619" y="0"/>
                </a:cubicBezTo>
                <a:lnTo>
                  <a:pt x="1689292" y="0"/>
                </a:lnTo>
                <a:cubicBezTo>
                  <a:pt x="1751490" y="0"/>
                  <a:pt x="1801911" y="50421"/>
                  <a:pt x="1801911" y="112619"/>
                </a:cubicBezTo>
                <a:lnTo>
                  <a:pt x="1801911" y="1013575"/>
                </a:lnTo>
                <a:cubicBezTo>
                  <a:pt x="1801911" y="1075773"/>
                  <a:pt x="1751490" y="1126194"/>
                  <a:pt x="1689292" y="1126194"/>
                </a:cubicBezTo>
                <a:lnTo>
                  <a:pt x="112619" y="1126194"/>
                </a:lnTo>
                <a:cubicBezTo>
                  <a:pt x="50421" y="1126194"/>
                  <a:pt x="0" y="1075773"/>
                  <a:pt x="0" y="1013575"/>
                </a:cubicBezTo>
                <a:lnTo>
                  <a:pt x="0" y="112619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6325" tIns="68545" rIns="86325" bIns="68545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Chơi </a:t>
            </a:r>
            <a:r>
              <a:rPr lang="en-US" sz="2800" kern="1200" dirty="0" err="1"/>
              <a:t>nhạc</a:t>
            </a:r>
            <a:endParaRPr 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2120824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Picture 8" descr="Graphical user interface, application, table&#10;&#10;Description automatically generated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1" y="2002899"/>
            <a:ext cx="6400800" cy="37338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" name="Picture 9" descr="Graphical user interface, application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2203305"/>
            <a:ext cx="6400800" cy="37261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DD75C2-261A-453F-8258-88DF59712537}"/>
              </a:ext>
            </a:extLst>
          </p:cNvPr>
          <p:cNvSpPr/>
          <p:nvPr/>
        </p:nvSpPr>
        <p:spPr>
          <a:xfrm>
            <a:off x="6533332" y="6238242"/>
            <a:ext cx="33925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cần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D38049-578E-4298-92B4-D4DE07AA5D9A}"/>
              </a:ext>
            </a:extLst>
          </p:cNvPr>
          <p:cNvSpPr/>
          <p:nvPr/>
        </p:nvSpPr>
        <p:spPr>
          <a:xfrm>
            <a:off x="1633242" y="6220462"/>
            <a:ext cx="3113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Nguyên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liệu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có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495BCD-7D43-4CBA-BD87-E16401E84825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9551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35" y="2004872"/>
            <a:ext cx="7813529" cy="40344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F3BA53-9EA2-412E-B62D-695F9D3672C9}"/>
              </a:ext>
            </a:extLst>
          </p:cNvPr>
          <p:cNvSpPr/>
          <p:nvPr/>
        </p:nvSpPr>
        <p:spPr>
          <a:xfrm>
            <a:off x="4217349" y="6201884"/>
            <a:ext cx="3757311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Biên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6177F-CC0C-409E-996E-FF1B36E95277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8115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31" y="2018422"/>
            <a:ext cx="6400800" cy="3724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8" y="2217402"/>
            <a:ext cx="6400800" cy="3800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404756-3CA6-4878-8B3D-C000F66EA55F}"/>
              </a:ext>
            </a:extLst>
          </p:cNvPr>
          <p:cNvSpPr/>
          <p:nvPr/>
        </p:nvSpPr>
        <p:spPr>
          <a:xfrm>
            <a:off x="2855295" y="6239882"/>
            <a:ext cx="15072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Xuất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C72127-833C-4336-9A3D-DBB6EFF274D2}"/>
              </a:ext>
            </a:extLst>
          </p:cNvPr>
          <p:cNvSpPr/>
          <p:nvPr/>
        </p:nvSpPr>
        <p:spPr>
          <a:xfrm>
            <a:off x="7417516" y="6234402"/>
            <a:ext cx="16241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kho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BE9C4C-37ED-4B78-918D-506A4ABBF101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0196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404756-3CA6-4878-8B3D-C000F66EA55F}"/>
              </a:ext>
            </a:extLst>
          </p:cNvPr>
          <p:cNvSpPr/>
          <p:nvPr/>
        </p:nvSpPr>
        <p:spPr>
          <a:xfrm>
            <a:off x="2584774" y="6239882"/>
            <a:ext cx="20483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Gửi Voucher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C72127-833C-4336-9A3D-DBB6EFF274D2}"/>
              </a:ext>
            </a:extLst>
          </p:cNvPr>
          <p:cNvSpPr/>
          <p:nvPr/>
        </p:nvSpPr>
        <p:spPr>
          <a:xfrm>
            <a:off x="6937643" y="6234402"/>
            <a:ext cx="25839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sách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KHTT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BE9C4C-37ED-4B78-918D-506A4ABBF101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5989E-2421-4649-81CC-45679A34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23" y="2094035"/>
            <a:ext cx="6247224" cy="36362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A6FDA1-7656-4667-B55C-2B259C1C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677" y="2348028"/>
            <a:ext cx="6434900" cy="37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07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3BA53-9EA2-412E-B62D-695F9D3672C9}"/>
              </a:ext>
            </a:extLst>
          </p:cNvPr>
          <p:cNvSpPr/>
          <p:nvPr/>
        </p:nvSpPr>
        <p:spPr>
          <a:xfrm>
            <a:off x="4613872" y="6201884"/>
            <a:ext cx="2964274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thêm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6177F-CC0C-409E-996E-FF1B36E95277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AE4C5-F4EA-43A0-833C-FC4B065F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19" y="2015262"/>
            <a:ext cx="7813529" cy="4031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455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C72127-833C-4336-9A3D-DBB6EFF274D2}"/>
              </a:ext>
            </a:extLst>
          </p:cNvPr>
          <p:cNvSpPr/>
          <p:nvPr/>
        </p:nvSpPr>
        <p:spPr>
          <a:xfrm>
            <a:off x="3811921" y="6240724"/>
            <a:ext cx="45681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Áp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tiền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phạt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voucher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BE9C4C-37ED-4B78-918D-506A4ABBF101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31480A-93B2-4DE9-B427-8CBE126A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88" y="2088554"/>
            <a:ext cx="6697178" cy="39160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234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1874D-BAC7-406E-9700-9DEC41D966A0}"/>
              </a:ext>
            </a:extLst>
          </p:cNvPr>
          <p:cNvGrpSpPr/>
          <p:nvPr/>
        </p:nvGrpSpPr>
        <p:grpSpPr>
          <a:xfrm>
            <a:off x="262105" y="1623834"/>
            <a:ext cx="3908517" cy="1273864"/>
            <a:chOff x="4349508" y="1278503"/>
            <a:chExt cx="3908517" cy="12738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16F01EE-7C55-4A53-B1B7-06B50AAC8221}"/>
                </a:ext>
              </a:extLst>
            </p:cNvPr>
            <p:cNvSpPr/>
            <p:nvPr/>
          </p:nvSpPr>
          <p:spPr>
            <a:xfrm>
              <a:off x="4349508" y="1670213"/>
              <a:ext cx="3492984" cy="882154"/>
            </a:xfrm>
            <a:custGeom>
              <a:avLst/>
              <a:gdLst>
                <a:gd name="connsiteX0" fmla="*/ 0 w 3043888"/>
                <a:gd name="connsiteY0" fmla="*/ 152194 h 1521944"/>
                <a:gd name="connsiteX1" fmla="*/ 152194 w 3043888"/>
                <a:gd name="connsiteY1" fmla="*/ 0 h 1521944"/>
                <a:gd name="connsiteX2" fmla="*/ 2891694 w 3043888"/>
                <a:gd name="connsiteY2" fmla="*/ 0 h 1521944"/>
                <a:gd name="connsiteX3" fmla="*/ 3043888 w 3043888"/>
                <a:gd name="connsiteY3" fmla="*/ 152194 h 1521944"/>
                <a:gd name="connsiteX4" fmla="*/ 3043888 w 3043888"/>
                <a:gd name="connsiteY4" fmla="*/ 1369750 h 1521944"/>
                <a:gd name="connsiteX5" fmla="*/ 2891694 w 3043888"/>
                <a:gd name="connsiteY5" fmla="*/ 1521944 h 1521944"/>
                <a:gd name="connsiteX6" fmla="*/ 152194 w 3043888"/>
                <a:gd name="connsiteY6" fmla="*/ 1521944 h 1521944"/>
                <a:gd name="connsiteX7" fmla="*/ 0 w 3043888"/>
                <a:gd name="connsiteY7" fmla="*/ 1369750 h 1521944"/>
                <a:gd name="connsiteX8" fmla="*/ 0 w 3043888"/>
                <a:gd name="connsiteY8" fmla="*/ 152194 h 15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3888" h="1521944">
                  <a:moveTo>
                    <a:pt x="0" y="152194"/>
                  </a:moveTo>
                  <a:cubicBezTo>
                    <a:pt x="0" y="68140"/>
                    <a:pt x="68140" y="0"/>
                    <a:pt x="152194" y="0"/>
                  </a:cubicBezTo>
                  <a:lnTo>
                    <a:pt x="2891694" y="0"/>
                  </a:lnTo>
                  <a:cubicBezTo>
                    <a:pt x="2975748" y="0"/>
                    <a:pt x="3043888" y="68140"/>
                    <a:pt x="3043888" y="152194"/>
                  </a:cubicBezTo>
                  <a:lnTo>
                    <a:pt x="3043888" y="1369750"/>
                  </a:lnTo>
                  <a:cubicBezTo>
                    <a:pt x="3043888" y="1453804"/>
                    <a:pt x="2975748" y="1521944"/>
                    <a:pt x="2891694" y="1521944"/>
                  </a:cubicBezTo>
                  <a:lnTo>
                    <a:pt x="152194" y="1521944"/>
                  </a:lnTo>
                  <a:cubicBezTo>
                    <a:pt x="68140" y="1521944"/>
                    <a:pt x="0" y="1453804"/>
                    <a:pt x="0" y="1369750"/>
                  </a:cubicBezTo>
                  <a:lnTo>
                    <a:pt x="0" y="1521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16" tIns="72516" rIns="72516" bIns="725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 err="1">
                  <a:solidFill>
                    <a:schemeClr val="tx1"/>
                  </a:solidFill>
                </a:rPr>
                <a:t>Nguyễn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Hoàng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Duy</a:t>
              </a:r>
              <a:endParaRPr lang="en-US" sz="2800" b="1" kern="12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911B2E31-ABDC-49F0-89A9-EF2C3FCD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903" y="1278503"/>
              <a:ext cx="899122" cy="89912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02CDC-7BA8-44C8-9C60-BCCCC8608B52}"/>
              </a:ext>
            </a:extLst>
          </p:cNvPr>
          <p:cNvGrpSpPr/>
          <p:nvPr/>
        </p:nvGrpSpPr>
        <p:grpSpPr>
          <a:xfrm>
            <a:off x="262105" y="3122322"/>
            <a:ext cx="3847531" cy="1309078"/>
            <a:chOff x="375921" y="3045365"/>
            <a:chExt cx="3847531" cy="1309078"/>
          </a:xfrm>
        </p:grpSpPr>
        <p:sp>
          <p:nvSpPr>
            <p:cNvPr id="16" name="Freeform: Shape 2">
              <a:extLst>
                <a:ext uri="{FF2B5EF4-FFF2-40B4-BE49-F238E27FC236}">
                  <a16:creationId xmlns:a16="http://schemas.microsoft.com/office/drawing/2014/main" id="{516F01EE-7C55-4A53-B1B7-06B50AAC8221}"/>
                </a:ext>
              </a:extLst>
            </p:cNvPr>
            <p:cNvSpPr/>
            <p:nvPr/>
          </p:nvSpPr>
          <p:spPr>
            <a:xfrm>
              <a:off x="375921" y="3472289"/>
              <a:ext cx="3492984" cy="882154"/>
            </a:xfrm>
            <a:custGeom>
              <a:avLst/>
              <a:gdLst>
                <a:gd name="connsiteX0" fmla="*/ 0 w 3043888"/>
                <a:gd name="connsiteY0" fmla="*/ 152194 h 1521944"/>
                <a:gd name="connsiteX1" fmla="*/ 152194 w 3043888"/>
                <a:gd name="connsiteY1" fmla="*/ 0 h 1521944"/>
                <a:gd name="connsiteX2" fmla="*/ 2891694 w 3043888"/>
                <a:gd name="connsiteY2" fmla="*/ 0 h 1521944"/>
                <a:gd name="connsiteX3" fmla="*/ 3043888 w 3043888"/>
                <a:gd name="connsiteY3" fmla="*/ 152194 h 1521944"/>
                <a:gd name="connsiteX4" fmla="*/ 3043888 w 3043888"/>
                <a:gd name="connsiteY4" fmla="*/ 1369750 h 1521944"/>
                <a:gd name="connsiteX5" fmla="*/ 2891694 w 3043888"/>
                <a:gd name="connsiteY5" fmla="*/ 1521944 h 1521944"/>
                <a:gd name="connsiteX6" fmla="*/ 152194 w 3043888"/>
                <a:gd name="connsiteY6" fmla="*/ 1521944 h 1521944"/>
                <a:gd name="connsiteX7" fmla="*/ 0 w 3043888"/>
                <a:gd name="connsiteY7" fmla="*/ 1369750 h 1521944"/>
                <a:gd name="connsiteX8" fmla="*/ 0 w 3043888"/>
                <a:gd name="connsiteY8" fmla="*/ 152194 h 15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3888" h="1521944">
                  <a:moveTo>
                    <a:pt x="0" y="152194"/>
                  </a:moveTo>
                  <a:cubicBezTo>
                    <a:pt x="0" y="68140"/>
                    <a:pt x="68140" y="0"/>
                    <a:pt x="152194" y="0"/>
                  </a:cubicBezTo>
                  <a:lnTo>
                    <a:pt x="2891694" y="0"/>
                  </a:lnTo>
                  <a:cubicBezTo>
                    <a:pt x="2975748" y="0"/>
                    <a:pt x="3043888" y="68140"/>
                    <a:pt x="3043888" y="152194"/>
                  </a:cubicBezTo>
                  <a:lnTo>
                    <a:pt x="3043888" y="1369750"/>
                  </a:lnTo>
                  <a:cubicBezTo>
                    <a:pt x="3043888" y="1453804"/>
                    <a:pt x="2975748" y="1521944"/>
                    <a:pt x="2891694" y="1521944"/>
                  </a:cubicBezTo>
                  <a:lnTo>
                    <a:pt x="152194" y="1521944"/>
                  </a:lnTo>
                  <a:cubicBezTo>
                    <a:pt x="68140" y="1521944"/>
                    <a:pt x="0" y="1453804"/>
                    <a:pt x="0" y="1369750"/>
                  </a:cubicBezTo>
                  <a:lnTo>
                    <a:pt x="0" y="1521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16" tIns="72516" rIns="72516" bIns="725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 err="1">
                  <a:solidFill>
                    <a:schemeClr val="tx1"/>
                  </a:solidFill>
                </a:rPr>
                <a:t>Nguyễn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Đức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Duy</a:t>
              </a:r>
              <a:endParaRPr lang="en-US" sz="2800" b="1" kern="12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D335BF2-1F87-4B97-90D1-C669704EC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166" y="3045365"/>
              <a:ext cx="782286" cy="78228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BC3F96-E719-4BF7-B667-F3B73D43AA43}"/>
              </a:ext>
            </a:extLst>
          </p:cNvPr>
          <p:cNvGrpSpPr/>
          <p:nvPr/>
        </p:nvGrpSpPr>
        <p:grpSpPr>
          <a:xfrm>
            <a:off x="299495" y="4601765"/>
            <a:ext cx="3871127" cy="1303549"/>
            <a:chOff x="375921" y="4352589"/>
            <a:chExt cx="3871127" cy="1303549"/>
          </a:xfrm>
        </p:grpSpPr>
        <p:sp>
          <p:nvSpPr>
            <p:cNvPr id="19" name="Freeform: Shape 2">
              <a:extLst>
                <a:ext uri="{FF2B5EF4-FFF2-40B4-BE49-F238E27FC236}">
                  <a16:creationId xmlns:a16="http://schemas.microsoft.com/office/drawing/2014/main" id="{516F01EE-7C55-4A53-B1B7-06B50AAC8221}"/>
                </a:ext>
              </a:extLst>
            </p:cNvPr>
            <p:cNvSpPr/>
            <p:nvPr/>
          </p:nvSpPr>
          <p:spPr>
            <a:xfrm>
              <a:off x="375921" y="4773984"/>
              <a:ext cx="3492984" cy="882154"/>
            </a:xfrm>
            <a:custGeom>
              <a:avLst/>
              <a:gdLst>
                <a:gd name="connsiteX0" fmla="*/ 0 w 3043888"/>
                <a:gd name="connsiteY0" fmla="*/ 152194 h 1521944"/>
                <a:gd name="connsiteX1" fmla="*/ 152194 w 3043888"/>
                <a:gd name="connsiteY1" fmla="*/ 0 h 1521944"/>
                <a:gd name="connsiteX2" fmla="*/ 2891694 w 3043888"/>
                <a:gd name="connsiteY2" fmla="*/ 0 h 1521944"/>
                <a:gd name="connsiteX3" fmla="*/ 3043888 w 3043888"/>
                <a:gd name="connsiteY3" fmla="*/ 152194 h 1521944"/>
                <a:gd name="connsiteX4" fmla="*/ 3043888 w 3043888"/>
                <a:gd name="connsiteY4" fmla="*/ 1369750 h 1521944"/>
                <a:gd name="connsiteX5" fmla="*/ 2891694 w 3043888"/>
                <a:gd name="connsiteY5" fmla="*/ 1521944 h 1521944"/>
                <a:gd name="connsiteX6" fmla="*/ 152194 w 3043888"/>
                <a:gd name="connsiteY6" fmla="*/ 1521944 h 1521944"/>
                <a:gd name="connsiteX7" fmla="*/ 0 w 3043888"/>
                <a:gd name="connsiteY7" fmla="*/ 1369750 h 1521944"/>
                <a:gd name="connsiteX8" fmla="*/ 0 w 3043888"/>
                <a:gd name="connsiteY8" fmla="*/ 152194 h 15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3888" h="1521944">
                  <a:moveTo>
                    <a:pt x="0" y="152194"/>
                  </a:moveTo>
                  <a:cubicBezTo>
                    <a:pt x="0" y="68140"/>
                    <a:pt x="68140" y="0"/>
                    <a:pt x="152194" y="0"/>
                  </a:cubicBezTo>
                  <a:lnTo>
                    <a:pt x="2891694" y="0"/>
                  </a:lnTo>
                  <a:cubicBezTo>
                    <a:pt x="2975748" y="0"/>
                    <a:pt x="3043888" y="68140"/>
                    <a:pt x="3043888" y="152194"/>
                  </a:cubicBezTo>
                  <a:lnTo>
                    <a:pt x="3043888" y="1369750"/>
                  </a:lnTo>
                  <a:cubicBezTo>
                    <a:pt x="3043888" y="1453804"/>
                    <a:pt x="2975748" y="1521944"/>
                    <a:pt x="2891694" y="1521944"/>
                  </a:cubicBezTo>
                  <a:lnTo>
                    <a:pt x="152194" y="1521944"/>
                  </a:lnTo>
                  <a:cubicBezTo>
                    <a:pt x="68140" y="1521944"/>
                    <a:pt x="0" y="1453804"/>
                    <a:pt x="0" y="1369750"/>
                  </a:cubicBezTo>
                  <a:lnTo>
                    <a:pt x="0" y="1521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16" tIns="72516" rIns="72516" bIns="725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 err="1">
                  <a:solidFill>
                    <a:schemeClr val="tx1"/>
                  </a:solidFill>
                </a:rPr>
                <a:t>Dương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Huy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Phi</a:t>
              </a: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CD734E88-1CAF-4A22-951D-0B57A5E8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762" y="4352589"/>
              <a:ext cx="782286" cy="78228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3A07C8-3766-4B85-802B-11E7631EFBA4}"/>
              </a:ext>
            </a:extLst>
          </p:cNvPr>
          <p:cNvGrpSpPr/>
          <p:nvPr/>
        </p:nvGrpSpPr>
        <p:grpSpPr>
          <a:xfrm>
            <a:off x="4431369" y="2165544"/>
            <a:ext cx="3884127" cy="1334576"/>
            <a:chOff x="8258025" y="3047698"/>
            <a:chExt cx="3884127" cy="1334576"/>
          </a:xfrm>
        </p:grpSpPr>
        <p:sp>
          <p:nvSpPr>
            <p:cNvPr id="18" name="Freeform: Shape 2">
              <a:extLst>
                <a:ext uri="{FF2B5EF4-FFF2-40B4-BE49-F238E27FC236}">
                  <a16:creationId xmlns:a16="http://schemas.microsoft.com/office/drawing/2014/main" id="{516F01EE-7C55-4A53-B1B7-06B50AAC8221}"/>
                </a:ext>
              </a:extLst>
            </p:cNvPr>
            <p:cNvSpPr/>
            <p:nvPr/>
          </p:nvSpPr>
          <p:spPr>
            <a:xfrm>
              <a:off x="8258025" y="3500120"/>
              <a:ext cx="3492984" cy="882154"/>
            </a:xfrm>
            <a:custGeom>
              <a:avLst/>
              <a:gdLst>
                <a:gd name="connsiteX0" fmla="*/ 0 w 3043888"/>
                <a:gd name="connsiteY0" fmla="*/ 152194 h 1521944"/>
                <a:gd name="connsiteX1" fmla="*/ 152194 w 3043888"/>
                <a:gd name="connsiteY1" fmla="*/ 0 h 1521944"/>
                <a:gd name="connsiteX2" fmla="*/ 2891694 w 3043888"/>
                <a:gd name="connsiteY2" fmla="*/ 0 h 1521944"/>
                <a:gd name="connsiteX3" fmla="*/ 3043888 w 3043888"/>
                <a:gd name="connsiteY3" fmla="*/ 152194 h 1521944"/>
                <a:gd name="connsiteX4" fmla="*/ 3043888 w 3043888"/>
                <a:gd name="connsiteY4" fmla="*/ 1369750 h 1521944"/>
                <a:gd name="connsiteX5" fmla="*/ 2891694 w 3043888"/>
                <a:gd name="connsiteY5" fmla="*/ 1521944 h 1521944"/>
                <a:gd name="connsiteX6" fmla="*/ 152194 w 3043888"/>
                <a:gd name="connsiteY6" fmla="*/ 1521944 h 1521944"/>
                <a:gd name="connsiteX7" fmla="*/ 0 w 3043888"/>
                <a:gd name="connsiteY7" fmla="*/ 1369750 h 1521944"/>
                <a:gd name="connsiteX8" fmla="*/ 0 w 3043888"/>
                <a:gd name="connsiteY8" fmla="*/ 152194 h 15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3888" h="1521944">
                  <a:moveTo>
                    <a:pt x="0" y="152194"/>
                  </a:moveTo>
                  <a:cubicBezTo>
                    <a:pt x="0" y="68140"/>
                    <a:pt x="68140" y="0"/>
                    <a:pt x="152194" y="0"/>
                  </a:cubicBezTo>
                  <a:lnTo>
                    <a:pt x="2891694" y="0"/>
                  </a:lnTo>
                  <a:cubicBezTo>
                    <a:pt x="2975748" y="0"/>
                    <a:pt x="3043888" y="68140"/>
                    <a:pt x="3043888" y="152194"/>
                  </a:cubicBezTo>
                  <a:lnTo>
                    <a:pt x="3043888" y="1369750"/>
                  </a:lnTo>
                  <a:cubicBezTo>
                    <a:pt x="3043888" y="1453804"/>
                    <a:pt x="2975748" y="1521944"/>
                    <a:pt x="2891694" y="1521944"/>
                  </a:cubicBezTo>
                  <a:lnTo>
                    <a:pt x="152194" y="1521944"/>
                  </a:lnTo>
                  <a:cubicBezTo>
                    <a:pt x="68140" y="1521944"/>
                    <a:pt x="0" y="1453804"/>
                    <a:pt x="0" y="1369750"/>
                  </a:cubicBezTo>
                  <a:lnTo>
                    <a:pt x="0" y="1521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16" tIns="72516" rIns="72516" bIns="725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 err="1">
                  <a:solidFill>
                    <a:schemeClr val="tx1"/>
                  </a:solidFill>
                </a:rPr>
                <a:t>Nguyễn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Đào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Danh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Lợi</a:t>
              </a:r>
              <a:endParaRPr lang="en-US" sz="2800" b="1" kern="120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0FB6BCBB-564B-481B-92BD-F9442E2DF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866" y="3047698"/>
              <a:ext cx="782286" cy="78228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FA98AA-6F40-4119-A4AD-2487962CD15F}"/>
              </a:ext>
            </a:extLst>
          </p:cNvPr>
          <p:cNvGrpSpPr/>
          <p:nvPr/>
        </p:nvGrpSpPr>
        <p:grpSpPr>
          <a:xfrm>
            <a:off x="4431369" y="4115187"/>
            <a:ext cx="3884127" cy="1345426"/>
            <a:chOff x="8258025" y="4382274"/>
            <a:chExt cx="3884127" cy="1345426"/>
          </a:xfrm>
        </p:grpSpPr>
        <p:sp>
          <p:nvSpPr>
            <p:cNvPr id="17" name="Freeform: Shape 2">
              <a:extLst>
                <a:ext uri="{FF2B5EF4-FFF2-40B4-BE49-F238E27FC236}">
                  <a16:creationId xmlns:a16="http://schemas.microsoft.com/office/drawing/2014/main" id="{516F01EE-7C55-4A53-B1B7-06B50AAC8221}"/>
                </a:ext>
              </a:extLst>
            </p:cNvPr>
            <p:cNvSpPr/>
            <p:nvPr/>
          </p:nvSpPr>
          <p:spPr>
            <a:xfrm>
              <a:off x="8258025" y="4845546"/>
              <a:ext cx="3492984" cy="882154"/>
            </a:xfrm>
            <a:custGeom>
              <a:avLst/>
              <a:gdLst>
                <a:gd name="connsiteX0" fmla="*/ 0 w 3043888"/>
                <a:gd name="connsiteY0" fmla="*/ 152194 h 1521944"/>
                <a:gd name="connsiteX1" fmla="*/ 152194 w 3043888"/>
                <a:gd name="connsiteY1" fmla="*/ 0 h 1521944"/>
                <a:gd name="connsiteX2" fmla="*/ 2891694 w 3043888"/>
                <a:gd name="connsiteY2" fmla="*/ 0 h 1521944"/>
                <a:gd name="connsiteX3" fmla="*/ 3043888 w 3043888"/>
                <a:gd name="connsiteY3" fmla="*/ 152194 h 1521944"/>
                <a:gd name="connsiteX4" fmla="*/ 3043888 w 3043888"/>
                <a:gd name="connsiteY4" fmla="*/ 1369750 h 1521944"/>
                <a:gd name="connsiteX5" fmla="*/ 2891694 w 3043888"/>
                <a:gd name="connsiteY5" fmla="*/ 1521944 h 1521944"/>
                <a:gd name="connsiteX6" fmla="*/ 152194 w 3043888"/>
                <a:gd name="connsiteY6" fmla="*/ 1521944 h 1521944"/>
                <a:gd name="connsiteX7" fmla="*/ 0 w 3043888"/>
                <a:gd name="connsiteY7" fmla="*/ 1369750 h 1521944"/>
                <a:gd name="connsiteX8" fmla="*/ 0 w 3043888"/>
                <a:gd name="connsiteY8" fmla="*/ 152194 h 152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3888" h="1521944">
                  <a:moveTo>
                    <a:pt x="0" y="152194"/>
                  </a:moveTo>
                  <a:cubicBezTo>
                    <a:pt x="0" y="68140"/>
                    <a:pt x="68140" y="0"/>
                    <a:pt x="152194" y="0"/>
                  </a:cubicBezTo>
                  <a:lnTo>
                    <a:pt x="2891694" y="0"/>
                  </a:lnTo>
                  <a:cubicBezTo>
                    <a:pt x="2975748" y="0"/>
                    <a:pt x="3043888" y="68140"/>
                    <a:pt x="3043888" y="152194"/>
                  </a:cubicBezTo>
                  <a:lnTo>
                    <a:pt x="3043888" y="1369750"/>
                  </a:lnTo>
                  <a:cubicBezTo>
                    <a:pt x="3043888" y="1453804"/>
                    <a:pt x="2975748" y="1521944"/>
                    <a:pt x="2891694" y="1521944"/>
                  </a:cubicBezTo>
                  <a:lnTo>
                    <a:pt x="152194" y="1521944"/>
                  </a:lnTo>
                  <a:cubicBezTo>
                    <a:pt x="68140" y="1521944"/>
                    <a:pt x="0" y="1453804"/>
                    <a:pt x="0" y="1369750"/>
                  </a:cubicBezTo>
                  <a:lnTo>
                    <a:pt x="0" y="15219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516" tIns="72516" rIns="72516" bIns="725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 err="1">
                  <a:solidFill>
                    <a:schemeClr val="tx1"/>
                  </a:solidFill>
                </a:rPr>
                <a:t>Ngô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</a:t>
              </a:r>
              <a:r>
                <a:rPr lang="en-US" sz="2800" b="1" kern="1200" dirty="0" err="1">
                  <a:solidFill>
                    <a:schemeClr val="tx1"/>
                  </a:solidFill>
                </a:rPr>
                <a:t>Hồng</a:t>
              </a:r>
              <a:r>
                <a:rPr lang="en-US" sz="2800" b="1" kern="1200" dirty="0">
                  <a:solidFill>
                    <a:schemeClr val="tx1"/>
                  </a:solidFill>
                </a:rPr>
                <a:t> Linh</a:t>
              </a:r>
            </a:p>
          </p:txBody>
        </p:sp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ECE12E05-A410-42F0-A9F2-3A6D56A3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866" y="4382274"/>
              <a:ext cx="782286" cy="782286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F1567509-4D78-4F3B-845C-62092CE39D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46" y="2398821"/>
            <a:ext cx="899122" cy="8991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B842CA-2401-4A28-AC85-CC64D2EFA305}"/>
              </a:ext>
            </a:extLst>
          </p:cNvPr>
          <p:cNvSpPr/>
          <p:nvPr/>
        </p:nvSpPr>
        <p:spPr>
          <a:xfrm>
            <a:off x="9229439" y="2694485"/>
            <a:ext cx="228940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Leader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F1886-FC2A-407D-BD31-E0FA04F50536}"/>
              </a:ext>
            </a:extLst>
          </p:cNvPr>
          <p:cNvGrpSpPr/>
          <p:nvPr/>
        </p:nvGrpSpPr>
        <p:grpSpPr>
          <a:xfrm>
            <a:off x="9060446" y="4237887"/>
            <a:ext cx="2522731" cy="706837"/>
            <a:chOff x="9201205" y="4097157"/>
            <a:chExt cx="2792015" cy="782286"/>
          </a:xfrm>
        </p:grpSpPr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306424D5-E11D-4923-808A-769E05B4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205" y="4097157"/>
              <a:ext cx="782286" cy="78228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3B49F0-66EB-4971-89D1-CDB67D4EBC19}"/>
                </a:ext>
              </a:extLst>
            </p:cNvPr>
            <p:cNvSpPr/>
            <p:nvPr/>
          </p:nvSpPr>
          <p:spPr>
            <a:xfrm>
              <a:off x="9388237" y="4277030"/>
              <a:ext cx="2604983" cy="51094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 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Dev team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45808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3BA53-9EA2-412E-B62D-695F9D3672C9}"/>
              </a:ext>
            </a:extLst>
          </p:cNvPr>
          <p:cNvSpPr/>
          <p:nvPr/>
        </p:nvSpPr>
        <p:spPr>
          <a:xfrm>
            <a:off x="5256680" y="6201884"/>
            <a:ext cx="1678665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Chơi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nhạc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6177F-CC0C-409E-996E-FF1B36E95277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1BBCAF-5A39-4F91-9D15-896810D5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080" y="2015262"/>
            <a:ext cx="7731760" cy="40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1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F3BA53-9EA2-412E-B62D-695F9D3672C9}"/>
              </a:ext>
            </a:extLst>
          </p:cNvPr>
          <p:cNvSpPr/>
          <p:nvPr/>
        </p:nvSpPr>
        <p:spPr>
          <a:xfrm>
            <a:off x="2218617" y="6201884"/>
            <a:ext cx="1417376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Hủy</a:t>
            </a:r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bàn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56177F-CC0C-409E-996E-FF1B36E95277}"/>
              </a:ext>
            </a:extLst>
          </p:cNvPr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3200" b="1" u="sng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Cải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B7F72-498F-46BD-9E38-D4DCD281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54" y="2056037"/>
            <a:ext cx="6398646" cy="3713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E83BC2-C5F6-471B-B8E4-2CE364EC2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74" y="2344586"/>
            <a:ext cx="5972014" cy="34760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054AE8-C03E-40F1-80AF-2BED79954978}"/>
              </a:ext>
            </a:extLst>
          </p:cNvPr>
          <p:cNvSpPr/>
          <p:nvPr/>
        </p:nvSpPr>
        <p:spPr>
          <a:xfrm>
            <a:off x="7479059" y="6201884"/>
            <a:ext cx="1454245" cy="52322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Đếm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giờ</a:t>
            </a:r>
            <a:endParaRPr lang="en-US" sz="2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48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9599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96CBF1-D7F5-4917-94FA-3D042DE33E82}"/>
              </a:ext>
            </a:extLst>
          </p:cNvPr>
          <p:cNvSpPr/>
          <p:nvPr/>
        </p:nvSpPr>
        <p:spPr>
          <a:xfrm>
            <a:off x="3982721" y="3616102"/>
            <a:ext cx="3830320" cy="1154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B3EC8-6DE6-4CEC-B4D8-DCE32C23F9BC}"/>
              </a:ext>
            </a:extLst>
          </p:cNvPr>
          <p:cNvSpPr/>
          <p:nvPr/>
        </p:nvSpPr>
        <p:spPr>
          <a:xfrm>
            <a:off x="834116" y="2461940"/>
            <a:ext cx="101183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Kiểm</a:t>
            </a:r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7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thử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7" y="999599"/>
            <a:ext cx="1524003" cy="10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07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6423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8B355-8EE3-4D4E-AE24-27F208CFB49D}"/>
              </a:ext>
            </a:extLst>
          </p:cNvPr>
          <p:cNvSpPr/>
          <p:nvPr/>
        </p:nvSpPr>
        <p:spPr>
          <a:xfrm>
            <a:off x="0" y="2280365"/>
            <a:ext cx="12192000" cy="457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940548-6110-46EA-83AD-7458AD64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93" y="2779223"/>
            <a:ext cx="9839214" cy="35641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EC883F-46D7-42B9-A665-97B984365491}"/>
              </a:ext>
            </a:extLst>
          </p:cNvPr>
          <p:cNvSpPr/>
          <p:nvPr/>
        </p:nvSpPr>
        <p:spPr>
          <a:xfrm>
            <a:off x="4706035" y="1495129"/>
            <a:ext cx="27799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Đăng </a:t>
            </a:r>
            <a:r>
              <a:rPr lang="en-US" sz="4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thử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3386418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6423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8B355-8EE3-4D4E-AE24-27F208CFB49D}"/>
              </a:ext>
            </a:extLst>
          </p:cNvPr>
          <p:cNvSpPr/>
          <p:nvPr/>
        </p:nvSpPr>
        <p:spPr>
          <a:xfrm>
            <a:off x="0" y="2280365"/>
            <a:ext cx="12192000" cy="457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29D0D9-6AE7-456A-9F14-18CFCC48A43E}"/>
              </a:ext>
            </a:extLst>
          </p:cNvPr>
          <p:cNvSpPr/>
          <p:nvPr/>
        </p:nvSpPr>
        <p:spPr>
          <a:xfrm>
            <a:off x="4581452" y="1495129"/>
            <a:ext cx="30290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Bàn</a:t>
            </a:r>
            <a:endParaRPr lang="en-US" sz="4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3536-9739-4A9E-ACE9-D3B44C52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56" y="2394420"/>
            <a:ext cx="5998485" cy="434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thử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6423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8B355-8EE3-4D4E-AE24-27F208CFB49D}"/>
              </a:ext>
            </a:extLst>
          </p:cNvPr>
          <p:cNvSpPr/>
          <p:nvPr/>
        </p:nvSpPr>
        <p:spPr>
          <a:xfrm>
            <a:off x="0" y="2280365"/>
            <a:ext cx="12192000" cy="457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D686F-355A-4262-8F3F-CB4C9C71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34" y="2932169"/>
            <a:ext cx="9971732" cy="29249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596327-A29E-43B0-B098-A90E35954A4D}"/>
              </a:ext>
            </a:extLst>
          </p:cNvPr>
          <p:cNvSpPr/>
          <p:nvPr/>
        </p:nvSpPr>
        <p:spPr>
          <a:xfrm>
            <a:off x="5031063" y="1495129"/>
            <a:ext cx="21298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Vé</a:t>
            </a:r>
            <a:endParaRPr lang="en-US" sz="4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thử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1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6423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8B355-8EE3-4D4E-AE24-27F208CFB49D}"/>
              </a:ext>
            </a:extLst>
          </p:cNvPr>
          <p:cNvSpPr/>
          <p:nvPr/>
        </p:nvSpPr>
        <p:spPr>
          <a:xfrm>
            <a:off x="0" y="2280365"/>
            <a:ext cx="12192000" cy="457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099B5-DB48-4AA7-91CF-E8F28DD403E0}"/>
              </a:ext>
            </a:extLst>
          </p:cNvPr>
          <p:cNvSpPr/>
          <p:nvPr/>
        </p:nvSpPr>
        <p:spPr>
          <a:xfrm>
            <a:off x="3826441" y="1495129"/>
            <a:ext cx="45391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Nhân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Viên</a:t>
            </a:r>
            <a:endParaRPr lang="en-US" sz="4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7A8B7-23F9-4332-9289-DE756AF4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01" y="2527447"/>
            <a:ext cx="8260397" cy="3959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thử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70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96423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8B355-8EE3-4D4E-AE24-27F208CFB49D}"/>
              </a:ext>
            </a:extLst>
          </p:cNvPr>
          <p:cNvSpPr/>
          <p:nvPr/>
        </p:nvSpPr>
        <p:spPr>
          <a:xfrm>
            <a:off x="0" y="2280365"/>
            <a:ext cx="12192000" cy="457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D90E3-117F-47D7-BC90-BDAAE851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8" y="2576152"/>
            <a:ext cx="8558845" cy="39187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E55CA0-E37C-4B73-BF58-663F55D8C1C2}"/>
              </a:ext>
            </a:extLst>
          </p:cNvPr>
          <p:cNvSpPr/>
          <p:nvPr/>
        </p:nvSpPr>
        <p:spPr>
          <a:xfrm>
            <a:off x="3763925" y="1495129"/>
            <a:ext cx="46641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Lý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Món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Thêm</a:t>
            </a:r>
            <a:endParaRPr lang="en-US" sz="4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Kiểm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thử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72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6FA491-BE69-40F1-B90A-C993A39BC7AB}"/>
              </a:ext>
            </a:extLst>
          </p:cNvPr>
          <p:cNvGrpSpPr/>
          <p:nvPr/>
        </p:nvGrpSpPr>
        <p:grpSpPr>
          <a:xfrm>
            <a:off x="0" y="989209"/>
            <a:ext cx="12192000" cy="5151120"/>
            <a:chOff x="0" y="944880"/>
            <a:chExt cx="12192000" cy="5151120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5A680C-661C-4534-8C88-22E215D4100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B33FC65-F7B5-4F92-A634-955AC02E9E0A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0" y="92733"/>
            <a:ext cx="44094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Dự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Án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DC448F-32DA-4474-83B6-78DE13831CF3}"/>
              </a:ext>
            </a:extLst>
          </p:cNvPr>
          <p:cNvSpPr/>
          <p:nvPr/>
        </p:nvSpPr>
        <p:spPr>
          <a:xfrm rot="60000">
            <a:off x="2842526" y="1867939"/>
            <a:ext cx="7798931" cy="2286000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8000"/>
              </a:srgbClr>
            </a:outerShdw>
            <a:reflection blurRad="63500" stA="50000" endPos="60000" dir="5400000" sy="-100000" algn="bl" rotWithShape="0"/>
          </a:effectLst>
          <a:scene3d>
            <a:camera prst="perspectiveContrastingRightFacing" fov="3000000">
              <a:rot lat="577259" lon="19571131" rev="19055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Loading…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0931" y="98920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2.2Triển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Khai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Dự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Án</a:t>
            </a:r>
            <a:endParaRPr lang="en-US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Demo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sản</a:t>
            </a:r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phẩm</a:t>
            </a:r>
            <a:endParaRPr lang="en-US" sz="28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83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707EC5-4213-4BED-8AEE-116F30112664}"/>
              </a:ext>
            </a:extLst>
          </p:cNvPr>
          <p:cNvGrpSpPr/>
          <p:nvPr/>
        </p:nvGrpSpPr>
        <p:grpSpPr>
          <a:xfrm>
            <a:off x="0" y="924560"/>
            <a:ext cx="12192000" cy="5151120"/>
            <a:chOff x="0" y="944880"/>
            <a:chExt cx="12192000" cy="5151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378C0F-E725-45D0-9198-AE59DA25661A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6A293814-DF9B-498C-A32E-F47B8476BF13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E762124-EB11-4FB4-ABB3-EB89DDB726BF}"/>
              </a:ext>
            </a:extLst>
          </p:cNvPr>
          <p:cNvSpPr/>
          <p:nvPr/>
        </p:nvSpPr>
        <p:spPr>
          <a:xfrm>
            <a:off x="0" y="1513840"/>
            <a:ext cx="12192000" cy="4114088"/>
          </a:xfrm>
          <a:prstGeom prst="rect">
            <a:avLst/>
          </a:prstGeom>
          <a:solidFill>
            <a:srgbClr val="39B6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8F208A-DC82-42D4-93B0-AD35959B9FCF}"/>
              </a:ext>
            </a:extLst>
          </p:cNvPr>
          <p:cNvGrpSpPr/>
          <p:nvPr/>
        </p:nvGrpSpPr>
        <p:grpSpPr>
          <a:xfrm>
            <a:off x="86360" y="1510455"/>
            <a:ext cx="11938000" cy="4114088"/>
            <a:chOff x="86360" y="1510455"/>
            <a:chExt cx="11938000" cy="4114088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B92A8E6E-9E2E-44E6-BC7B-CF7EA84DE0B8}"/>
                </a:ext>
              </a:extLst>
            </p:cNvPr>
            <p:cNvSpPr/>
            <p:nvPr/>
          </p:nvSpPr>
          <p:spPr>
            <a:xfrm>
              <a:off x="86360" y="1510455"/>
              <a:ext cx="11938000" cy="4114088"/>
            </a:xfrm>
            <a:prstGeom prst="lef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C621E-FA3E-4028-B23C-9F665D658F29}"/>
                </a:ext>
              </a:extLst>
            </p:cNvPr>
            <p:cNvSpPr/>
            <p:nvPr/>
          </p:nvSpPr>
          <p:spPr>
            <a:xfrm>
              <a:off x="3067226" y="2967334"/>
              <a:ext cx="852669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Thuận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Lợi –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Khó</a:t>
              </a:r>
              <a:r>
                <a:rPr lang="en-US" sz="72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 </a:t>
              </a:r>
              <a:r>
                <a:rPr lang="en-US" sz="7200" b="1" dirty="0" err="1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Khăn</a:t>
              </a:r>
              <a:endParaRPr lang="en-US" sz="72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BAFF62-7234-4BF8-A1A1-7C99BA066D55}"/>
                </a:ext>
              </a:extLst>
            </p:cNvPr>
            <p:cNvSpPr/>
            <p:nvPr/>
          </p:nvSpPr>
          <p:spPr>
            <a:xfrm>
              <a:off x="1089568" y="1915070"/>
              <a:ext cx="1484702" cy="31700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0" b="1" dirty="0">
                  <a:ln w="12700">
                    <a:solidFill>
                      <a:schemeClr val="tx1"/>
                    </a:solidFill>
                    <a:prstDash val="solid"/>
                  </a:ln>
                  <a:pattFill prst="narHorz">
                    <a:fgClr>
                      <a:schemeClr val="accent2"/>
                    </a:fgClr>
                    <a:bgClr>
                      <a:schemeClr val="bg1"/>
                    </a:bgClr>
                  </a:pattFill>
                </a:rPr>
                <a:t>3</a:t>
              </a:r>
              <a:endParaRPr lang="en-US" sz="20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Horz">
                  <a:fgClr>
                    <a:schemeClr val="accent2"/>
                  </a:fgClr>
                  <a:bgClr>
                    <a:schemeClr val="bg1"/>
                  </a:bgClr>
                </a:patt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7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E7B09-94DC-4FC9-A0C0-50C09B783E2B}"/>
              </a:ext>
            </a:extLst>
          </p:cNvPr>
          <p:cNvSpPr/>
          <p:nvPr/>
        </p:nvSpPr>
        <p:spPr>
          <a:xfrm>
            <a:off x="386080" y="2346960"/>
            <a:ext cx="4866640" cy="3474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984F5-3A12-4BCC-B5E7-7A3A25D91E69}"/>
              </a:ext>
            </a:extLst>
          </p:cNvPr>
          <p:cNvSpPr/>
          <p:nvPr/>
        </p:nvSpPr>
        <p:spPr>
          <a:xfrm>
            <a:off x="5740400" y="2306320"/>
            <a:ext cx="6248400" cy="3515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85035" y="1032565"/>
            <a:ext cx="12005365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6A373-34F8-4E7D-8FF7-896ACF3E0363}"/>
              </a:ext>
            </a:extLst>
          </p:cNvPr>
          <p:cNvGrpSpPr/>
          <p:nvPr/>
        </p:nvGrpSpPr>
        <p:grpSpPr>
          <a:xfrm>
            <a:off x="295282" y="1950721"/>
            <a:ext cx="10271115" cy="4112150"/>
            <a:chOff x="7335520" y="2502799"/>
            <a:chExt cx="2926080" cy="32308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90FDB-0493-4495-B629-925B59AF3917}"/>
                </a:ext>
              </a:extLst>
            </p:cNvPr>
            <p:cNvSpPr/>
            <p:nvPr/>
          </p:nvSpPr>
          <p:spPr>
            <a:xfrm>
              <a:off x="7335520" y="2502799"/>
              <a:ext cx="2926080" cy="32308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93457-EEFD-425E-B47E-4D439EFD1DAD}"/>
                </a:ext>
              </a:extLst>
            </p:cNvPr>
            <p:cNvSpPr/>
            <p:nvPr/>
          </p:nvSpPr>
          <p:spPr>
            <a:xfrm>
              <a:off x="7532485" y="2560935"/>
              <a:ext cx="1354264" cy="42662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Nguyễn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Hoàng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668" y="2759586"/>
            <a:ext cx="82600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Chịu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trách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nhiệm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chính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trong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đề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tài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giao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diện</a:t>
            </a:r>
            <a:r>
              <a:rPr lang="en-US" sz="2400" dirty="0">
                <a:ea typeface="Tahoma" panose="020B0604030504040204" pitchFamily="34" charset="0"/>
              </a:rPr>
              <a:t> Form,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database, </a:t>
            </a:r>
            <a:r>
              <a:rPr lang="en-US" sz="2400" dirty="0" err="1">
                <a:ea typeface="Tahoma" panose="020B0604030504040204" pitchFamily="34" charset="0"/>
              </a:rPr>
              <a:t>viết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báo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cáo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Các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Form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</a:rPr>
              <a:t>hiện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Chào</a:t>
            </a:r>
            <a:r>
              <a:rPr lang="en-US" sz="2400" dirty="0">
                <a:ea typeface="Tahoma" panose="020B0604030504040204" pitchFamily="34" charset="0"/>
              </a:rPr>
              <a:t>, </a:t>
            </a:r>
            <a:r>
              <a:rPr lang="en-US" sz="2400" dirty="0" err="1">
                <a:ea typeface="Tahoma" panose="020B0604030504040204" pitchFamily="34" charset="0"/>
              </a:rPr>
              <a:t>Chính</a:t>
            </a:r>
            <a:r>
              <a:rPr lang="en-US" sz="2400" dirty="0">
                <a:ea typeface="Tahoma" panose="020B0604030504040204" pitchFamily="34" charset="0"/>
              </a:rPr>
              <a:t>. 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Ng</a:t>
            </a:r>
            <a:r>
              <a:rPr lang="vi-VN" sz="2400" dirty="0">
                <a:ea typeface="Tahoma" panose="020B0604030504040204" pitchFamily="34" charset="0"/>
              </a:rPr>
              <a:t>ười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Dùng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Ca.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Danh </a:t>
            </a:r>
            <a:r>
              <a:rPr lang="en-US" sz="2400" dirty="0" err="1">
                <a:ea typeface="Tahoma" panose="020B0604030504040204" pitchFamily="34" charset="0"/>
              </a:rPr>
              <a:t>Sách</a:t>
            </a:r>
            <a:r>
              <a:rPr lang="en-US" sz="2400" dirty="0">
                <a:ea typeface="Tahoma" panose="020B0604030504040204" pitchFamily="34" charset="0"/>
              </a:rPr>
              <a:t> Kho, </a:t>
            </a:r>
            <a:r>
              <a:rPr lang="en-US" sz="2400" dirty="0" err="1">
                <a:ea typeface="Tahoma" panose="020B0604030504040204" pitchFamily="34" charset="0"/>
              </a:rPr>
              <a:t>Biên</a:t>
            </a:r>
            <a:r>
              <a:rPr lang="en-US" sz="2400" dirty="0">
                <a:ea typeface="Tahoma" panose="020B0604030504040204" pitchFamily="34" charset="0"/>
              </a:rPr>
              <a:t> Lai.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Món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Thêm</a:t>
            </a:r>
            <a:r>
              <a:rPr lang="en-US" sz="2400" dirty="0">
                <a:ea typeface="Tahoma" panose="020B0604030504040204" pitchFamily="34" charset="0"/>
              </a:rPr>
              <a:t>, </a:t>
            </a:r>
            <a:r>
              <a:rPr lang="en-US" sz="2400" dirty="0" err="1">
                <a:ea typeface="Tahoma" panose="020B0604030504040204" pitchFamily="34" charset="0"/>
              </a:rPr>
              <a:t>Xuất</a:t>
            </a:r>
            <a:r>
              <a:rPr lang="en-US" sz="2400" dirty="0">
                <a:ea typeface="Tahoma" panose="020B0604030504040204" pitchFamily="34" charset="0"/>
              </a:rPr>
              <a:t> Kho.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588" y="1052061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06840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924348"/>
            <a:ext cx="12192000" cy="5151120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641318" y="1550742"/>
            <a:ext cx="2214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Thuậ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lợi</a:t>
            </a:r>
            <a:endParaRPr lang="en-US" sz="3200" b="1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348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Thuận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Lợi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–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Khó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Khăn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816" y="2412617"/>
            <a:ext cx="11096368" cy="33857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Được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hỗ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nhiệt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tình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từ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thầy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những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buổi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lớp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thầy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đã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phân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tích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hướng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dẫn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góp</a:t>
            </a:r>
            <a:r>
              <a:rPr lang="en-US" sz="2400" dirty="0">
                <a:solidFill>
                  <a:schemeClr val="tx1"/>
                </a:solidFill>
              </a:rPr>
              <a:t> ý </a:t>
            </a:r>
            <a:r>
              <a:rPr lang="en-US" sz="2400" dirty="0" err="1">
                <a:solidFill>
                  <a:schemeClr val="tx1"/>
                </a:solidFill>
              </a:rPr>
              <a:t>nên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khiến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mọi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thứ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dễ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dàng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rất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nhiều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Mọi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nhóm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đều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tập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trung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việc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tranh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luận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với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ngừng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nỗ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lực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xây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tốt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nhất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thêm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nhiều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cải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tiến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logic, </a:t>
            </a:r>
            <a:r>
              <a:rPr lang="en-US" sz="2400" dirty="0" err="1">
                <a:solidFill>
                  <a:schemeClr val="tx1"/>
                </a:solidFill>
              </a:rPr>
              <a:t>chặt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chẽ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lỗ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hổng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Mạng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lưới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tin </a:t>
            </a:r>
            <a:r>
              <a:rPr lang="en-US" sz="2400" dirty="0" err="1">
                <a:solidFill>
                  <a:schemeClr val="tx1"/>
                </a:solidFill>
              </a:rPr>
              <a:t>rộng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cung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cấp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nhiều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thông</a:t>
            </a:r>
            <a:r>
              <a:rPr lang="en-US" sz="2400" dirty="0">
                <a:solidFill>
                  <a:schemeClr val="tx1"/>
                </a:solidFill>
              </a:rPr>
              <a:t> tin </a:t>
            </a:r>
            <a:r>
              <a:rPr lang="en-US" sz="2400" dirty="0" err="1">
                <a:solidFill>
                  <a:schemeClr val="tx1"/>
                </a:solidFill>
              </a:rPr>
              <a:t>giúp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thực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hiện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tốt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hơn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7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054DDC-5A32-47F6-BC41-CD59BD0C6EE9}"/>
              </a:ext>
            </a:extLst>
          </p:cNvPr>
          <p:cNvGrpSpPr/>
          <p:nvPr/>
        </p:nvGrpSpPr>
        <p:grpSpPr>
          <a:xfrm>
            <a:off x="0" y="924348"/>
            <a:ext cx="12192000" cy="5151120"/>
            <a:chOff x="0" y="944880"/>
            <a:chExt cx="12192000" cy="5151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F5DE0AC-6795-480B-8C1A-DC523EAFC114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solidFill>
              <a:srgbClr val="39B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6855697-0D16-4BC1-87CE-FBE011DB3FC7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434A4-38D4-4426-A712-901009D097B7}"/>
              </a:ext>
            </a:extLst>
          </p:cNvPr>
          <p:cNvSpPr/>
          <p:nvPr/>
        </p:nvSpPr>
        <p:spPr>
          <a:xfrm>
            <a:off x="641318" y="1550742"/>
            <a:ext cx="21916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Khó</a:t>
            </a:r>
            <a:r>
              <a:rPr lang="en-US" sz="3200" b="1" u="sng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1" u="sng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khăn</a:t>
            </a:r>
            <a:endParaRPr lang="en-US" sz="3200" b="1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348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Thuận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Lợi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–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Khó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Khăn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7816" y="2412617"/>
            <a:ext cx="11096368" cy="33857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Vì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đây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lần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đầu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một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quy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mô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tính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nghiệp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vụ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việc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nhóm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còn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sót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nhỏ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lúc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làm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việc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như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thiếu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sót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trong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quá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trình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hiểu</a:t>
            </a:r>
            <a:r>
              <a:rPr lang="en-US" sz="2400" dirty="0">
                <a:solidFill>
                  <a:schemeClr val="tx1"/>
                </a:solidFill>
              </a:rPr>
              <a:t> chi </a:t>
            </a:r>
            <a:r>
              <a:rPr lang="en-US" sz="2400" dirty="0" err="1">
                <a:solidFill>
                  <a:schemeClr val="tx1"/>
                </a:solidFill>
              </a:rPr>
              <a:t>tiết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về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đề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tài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có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một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lỗi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đáng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kể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Một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nghiệp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vụ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kiến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thức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còn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mới</a:t>
            </a:r>
            <a:r>
              <a:rPr lang="en-US" sz="2400" dirty="0">
                <a:solidFill>
                  <a:schemeClr val="tx1"/>
                </a:solidFill>
              </a:rPr>
              <a:t> so </a:t>
            </a:r>
            <a:r>
              <a:rPr lang="en-US" sz="2400" dirty="0" err="1">
                <a:solidFill>
                  <a:schemeClr val="tx1"/>
                </a:solidFill>
              </a:rPr>
              <a:t>với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sự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hiểu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biết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chung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của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nhóm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0" algn="just"/>
            <a:r>
              <a:rPr lang="en-US" sz="2400" dirty="0">
                <a:solidFill>
                  <a:schemeClr val="tx1"/>
                </a:solidFill>
              </a:rPr>
              <a:t>-  </a:t>
            </a:r>
            <a:r>
              <a:rPr lang="en-US" sz="2400" dirty="0" err="1">
                <a:solidFill>
                  <a:schemeClr val="tx1"/>
                </a:solidFill>
              </a:rPr>
              <a:t>Kiến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thức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của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chúng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không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vững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nên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chúng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phải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giúp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lẫn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cùng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nhau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ôn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lại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kiến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thức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và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tìm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tòi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những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chưa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biết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99599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3A1165-3D59-4716-87A7-0906E90BF22F}"/>
              </a:ext>
            </a:extLst>
          </p:cNvPr>
          <p:cNvGrpSpPr/>
          <p:nvPr/>
        </p:nvGrpSpPr>
        <p:grpSpPr>
          <a:xfrm>
            <a:off x="0" y="933438"/>
            <a:ext cx="12192000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9D77F2-29D4-48E0-95EF-485A98BBBFA9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52D627BB-AA10-4BEB-B8D5-65484CB1E0A1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53576F-854F-4974-B6C6-5A185B6CE8C7}"/>
              </a:ext>
            </a:extLst>
          </p:cNvPr>
          <p:cNvGrpSpPr/>
          <p:nvPr/>
        </p:nvGrpSpPr>
        <p:grpSpPr>
          <a:xfrm flipH="1">
            <a:off x="-371255" y="3300582"/>
            <a:ext cx="2593872" cy="2881423"/>
            <a:chOff x="2879027" y="0"/>
            <a:chExt cx="6433945" cy="6858000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4EEC849-E663-4975-809B-2262BB12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027" y="0"/>
              <a:ext cx="6433945" cy="68580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D0E805-3E3B-4EB8-B060-055B88F44CD0}"/>
                </a:ext>
              </a:extLst>
            </p:cNvPr>
            <p:cNvSpPr/>
            <p:nvPr/>
          </p:nvSpPr>
          <p:spPr>
            <a:xfrm>
              <a:off x="5178057" y="2775096"/>
              <a:ext cx="138224" cy="1382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5FDF68-900A-4696-8945-520435FE0DF7}"/>
                </a:ext>
              </a:extLst>
            </p:cNvPr>
            <p:cNvSpPr/>
            <p:nvPr/>
          </p:nvSpPr>
          <p:spPr>
            <a:xfrm>
              <a:off x="6026887" y="2775096"/>
              <a:ext cx="138224" cy="1382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A3C6F1F-90E4-43AB-A419-6D9B259B7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407" y="3359965"/>
            <a:ext cx="2724593" cy="27245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153F83-39CD-46F0-9532-A9EE7C6FE3CF}"/>
              </a:ext>
            </a:extLst>
          </p:cNvPr>
          <p:cNvSpPr/>
          <p:nvPr/>
        </p:nvSpPr>
        <p:spPr>
          <a:xfrm>
            <a:off x="2222617" y="1723860"/>
            <a:ext cx="6716070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 for </a:t>
            </a:r>
          </a:p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listening!!!!!!!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88" y="933438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E7B09-94DC-4FC9-A0C0-50C09B783E2B}"/>
              </a:ext>
            </a:extLst>
          </p:cNvPr>
          <p:cNvSpPr/>
          <p:nvPr/>
        </p:nvSpPr>
        <p:spPr>
          <a:xfrm>
            <a:off x="386080" y="2346960"/>
            <a:ext cx="4866640" cy="3474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984F5-3A12-4BCC-B5E7-7A3A25D91E69}"/>
              </a:ext>
            </a:extLst>
          </p:cNvPr>
          <p:cNvSpPr/>
          <p:nvPr/>
        </p:nvSpPr>
        <p:spPr>
          <a:xfrm>
            <a:off x="5740400" y="2306320"/>
            <a:ext cx="6248400" cy="3515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85035" y="1032565"/>
            <a:ext cx="12005365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6A373-34F8-4E7D-8FF7-896ACF3E0363}"/>
              </a:ext>
            </a:extLst>
          </p:cNvPr>
          <p:cNvGrpSpPr/>
          <p:nvPr/>
        </p:nvGrpSpPr>
        <p:grpSpPr>
          <a:xfrm>
            <a:off x="295282" y="1914452"/>
            <a:ext cx="10271115" cy="4136293"/>
            <a:chOff x="7335520" y="2502799"/>
            <a:chExt cx="2926080" cy="32308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90FDB-0493-4495-B629-925B59AF3917}"/>
                </a:ext>
              </a:extLst>
            </p:cNvPr>
            <p:cNvSpPr/>
            <p:nvPr/>
          </p:nvSpPr>
          <p:spPr>
            <a:xfrm>
              <a:off x="7335520" y="2502799"/>
              <a:ext cx="2926080" cy="32308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93457-EEFD-425E-B47E-4D439EFD1DAD}"/>
                </a:ext>
              </a:extLst>
            </p:cNvPr>
            <p:cNvSpPr/>
            <p:nvPr/>
          </p:nvSpPr>
          <p:spPr>
            <a:xfrm>
              <a:off x="7532485" y="2560935"/>
              <a:ext cx="1354264" cy="42662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Nguyễn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Đức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Duy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668" y="2757874"/>
            <a:ext cx="942954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trách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ý t</a:t>
            </a:r>
            <a:r>
              <a:rPr lang="vi-VN" sz="2400" dirty="0">
                <a:ea typeface="Tahoma" panose="020B0604030504040204" pitchFamily="34" charset="0"/>
                <a:cs typeface="Tahoma" panose="020B0604030504040204" pitchFamily="34" charset="0"/>
              </a:rPr>
              <a:t>ưởng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vi-VN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Form,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database,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, 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ý t</a:t>
            </a:r>
            <a:r>
              <a:rPr lang="vi-VN" sz="2400" dirty="0">
                <a:ea typeface="Tahoma" panose="020B0604030504040204" pitchFamily="34" charset="0"/>
                <a:cs typeface="Tahoma" panose="020B0604030504040204" pitchFamily="34" charset="0"/>
              </a:rPr>
              <a:t>ưởng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Form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Doanh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Thu.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Thân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ea typeface="Tahoma" panose="020B0604030504040204" pitchFamily="34" charset="0"/>
            </a:endParaRP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Nhập</a:t>
            </a:r>
            <a:r>
              <a:rPr lang="en-US" sz="2400" dirty="0">
                <a:ea typeface="Tahoma" panose="020B0604030504040204" pitchFamily="34" charset="0"/>
              </a:rPr>
              <a:t> Kho.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588" y="1076801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81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E7B09-94DC-4FC9-A0C0-50C09B783E2B}"/>
              </a:ext>
            </a:extLst>
          </p:cNvPr>
          <p:cNvSpPr/>
          <p:nvPr/>
        </p:nvSpPr>
        <p:spPr>
          <a:xfrm>
            <a:off x="386080" y="2346960"/>
            <a:ext cx="4866640" cy="3474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984F5-3A12-4BCC-B5E7-7A3A25D91E69}"/>
              </a:ext>
            </a:extLst>
          </p:cNvPr>
          <p:cNvSpPr/>
          <p:nvPr/>
        </p:nvSpPr>
        <p:spPr>
          <a:xfrm>
            <a:off x="5740400" y="2306320"/>
            <a:ext cx="6248400" cy="3515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85035" y="1032565"/>
            <a:ext cx="12005365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6A373-34F8-4E7D-8FF7-896ACF3E0363}"/>
              </a:ext>
            </a:extLst>
          </p:cNvPr>
          <p:cNvGrpSpPr/>
          <p:nvPr/>
        </p:nvGrpSpPr>
        <p:grpSpPr>
          <a:xfrm>
            <a:off x="295282" y="1914452"/>
            <a:ext cx="10271115" cy="4136293"/>
            <a:chOff x="7335520" y="2502799"/>
            <a:chExt cx="2926080" cy="32308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90FDB-0493-4495-B629-925B59AF3917}"/>
                </a:ext>
              </a:extLst>
            </p:cNvPr>
            <p:cNvSpPr/>
            <p:nvPr/>
          </p:nvSpPr>
          <p:spPr>
            <a:xfrm>
              <a:off x="7335520" y="2502799"/>
              <a:ext cx="2926080" cy="32308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93457-EEFD-425E-B47E-4D439EFD1DAD}"/>
                </a:ext>
              </a:extLst>
            </p:cNvPr>
            <p:cNvSpPr/>
            <p:nvPr/>
          </p:nvSpPr>
          <p:spPr>
            <a:xfrm>
              <a:off x="7532485" y="2560935"/>
              <a:ext cx="1443835" cy="4086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Nguyễn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Đào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Danh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Lợi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668" y="2757874"/>
            <a:ext cx="942954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trách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US" sz="2400" dirty="0" err="1">
                <a:ea typeface="Tahoma" panose="020B0604030504040204" pitchFamily="34" charset="0"/>
              </a:rPr>
              <a:t>Lên</a:t>
            </a:r>
            <a:r>
              <a:rPr lang="en-US" sz="2400" dirty="0">
                <a:ea typeface="Tahoma" panose="020B0604030504040204" pitchFamily="34" charset="0"/>
              </a:rPr>
              <a:t> ý t</a:t>
            </a:r>
            <a:r>
              <a:rPr lang="vi-VN" sz="2400" dirty="0">
                <a:ea typeface="Tahoma" panose="020B0604030504040204" pitchFamily="34" charset="0"/>
              </a:rPr>
              <a:t>ưởng</a:t>
            </a:r>
            <a:r>
              <a:rPr lang="en-US" sz="2400" dirty="0">
                <a:ea typeface="Tahoma" panose="020B0604030504040204" pitchFamily="34" charset="0"/>
              </a:rPr>
              <a:t>,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giao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diện</a:t>
            </a:r>
            <a:r>
              <a:rPr lang="en-US" sz="2400" dirty="0">
                <a:ea typeface="Tahoma" panose="020B0604030504040204" pitchFamily="34" charset="0"/>
              </a:rPr>
              <a:t> Form,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database, </a:t>
            </a:r>
            <a:r>
              <a:rPr lang="en-US" sz="2400" dirty="0" err="1">
                <a:ea typeface="Tahoma" panose="020B0604030504040204" pitchFamily="34" charset="0"/>
              </a:rPr>
              <a:t>viết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báo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cáo</a:t>
            </a:r>
            <a:r>
              <a:rPr lang="en-US" sz="2400" dirty="0">
                <a:ea typeface="Tahoma" panose="020B0604030504040204" pitchFamily="34" charset="0"/>
              </a:rPr>
              <a:t>, </a:t>
            </a:r>
            <a:r>
              <a:rPr lang="en-US" sz="2400" dirty="0" err="1">
                <a:ea typeface="Tahoma" panose="020B0604030504040204" pitchFamily="34" charset="0"/>
              </a:rPr>
              <a:t>lên</a:t>
            </a:r>
            <a:r>
              <a:rPr lang="en-US" sz="2400" dirty="0">
                <a:ea typeface="Tahoma" panose="020B0604030504040204" pitchFamily="34" charset="0"/>
              </a:rPr>
              <a:t> ý t</a:t>
            </a:r>
            <a:r>
              <a:rPr lang="vi-VN" sz="2400" dirty="0">
                <a:ea typeface="Tahoma" panose="020B0604030504040204" pitchFamily="34" charset="0"/>
              </a:rPr>
              <a:t>ưởng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cải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tiến</a:t>
            </a:r>
            <a:r>
              <a:rPr lang="en-US" sz="2400" dirty="0">
                <a:ea typeface="Tahoma" panose="020B0604030504040204" pitchFamily="34" charset="0"/>
              </a:rPr>
              <a:t>.</a:t>
            </a:r>
            <a:endParaRPr lang="en-US" sz="2400" u="sng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Form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>
                <a:ea typeface="Tahoma" panose="020B0604030504040204" pitchFamily="34" charset="0"/>
              </a:rPr>
              <a:t>Form </a:t>
            </a:r>
            <a:r>
              <a:rPr lang="en-US" sz="2400" dirty="0" err="1">
                <a:ea typeface="Tahoma" panose="020B0604030504040204" pitchFamily="34" charset="0"/>
              </a:rPr>
              <a:t>Nhân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Viên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Vé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</a:t>
            </a:r>
            <a:r>
              <a:rPr lang="en-US" sz="2400" dirty="0" err="1">
                <a:ea typeface="Tahoma" panose="020B0604030504040204" pitchFamily="34" charset="0"/>
              </a:rPr>
              <a:t>Hóa</a:t>
            </a:r>
            <a:r>
              <a:rPr lang="en-US" sz="2400" dirty="0">
                <a:ea typeface="Tahoma" panose="020B0604030504040204" pitchFamily="34" charset="0"/>
              </a:rPr>
              <a:t> Đ</a:t>
            </a:r>
            <a:r>
              <a:rPr lang="vi-VN" sz="2400" dirty="0">
                <a:ea typeface="Tahoma" panose="020B0604030504040204" pitchFamily="34" charset="0"/>
              </a:rPr>
              <a:t>ơn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588" y="1039587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252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4E7B09-94DC-4FC9-A0C0-50C09B783E2B}"/>
              </a:ext>
            </a:extLst>
          </p:cNvPr>
          <p:cNvSpPr/>
          <p:nvPr/>
        </p:nvSpPr>
        <p:spPr>
          <a:xfrm>
            <a:off x="386080" y="2346960"/>
            <a:ext cx="4866640" cy="347472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984F5-3A12-4BCC-B5E7-7A3A25D91E69}"/>
              </a:ext>
            </a:extLst>
          </p:cNvPr>
          <p:cNvSpPr/>
          <p:nvPr/>
        </p:nvSpPr>
        <p:spPr>
          <a:xfrm>
            <a:off x="5740400" y="2306320"/>
            <a:ext cx="6248400" cy="35153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EA3008-3BDE-4781-A636-EE94333FDBB1}"/>
              </a:ext>
            </a:extLst>
          </p:cNvPr>
          <p:cNvGrpSpPr/>
          <p:nvPr/>
        </p:nvGrpSpPr>
        <p:grpSpPr>
          <a:xfrm>
            <a:off x="85035" y="1032565"/>
            <a:ext cx="12005365" cy="5151120"/>
            <a:chOff x="0" y="944880"/>
            <a:chExt cx="12192000" cy="5151120"/>
          </a:xfrm>
          <a:solidFill>
            <a:srgbClr val="39B6FE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CFDB39C-7D17-48A0-93EC-68C5E4EEB75E}"/>
                </a:ext>
              </a:extLst>
            </p:cNvPr>
            <p:cNvSpPr/>
            <p:nvPr/>
          </p:nvSpPr>
          <p:spPr>
            <a:xfrm>
              <a:off x="0" y="944880"/>
              <a:ext cx="12192000" cy="5151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9A2B09BA-EC95-4251-AE81-5E84AB1DE5E6}"/>
                </a:ext>
              </a:extLst>
            </p:cNvPr>
            <p:cNvSpPr/>
            <p:nvPr/>
          </p:nvSpPr>
          <p:spPr>
            <a:xfrm rot="5400000">
              <a:off x="0" y="944880"/>
              <a:ext cx="589280" cy="58928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6A373-34F8-4E7D-8FF7-896ACF3E0363}"/>
              </a:ext>
            </a:extLst>
          </p:cNvPr>
          <p:cNvGrpSpPr/>
          <p:nvPr/>
        </p:nvGrpSpPr>
        <p:grpSpPr>
          <a:xfrm>
            <a:off x="295282" y="1914452"/>
            <a:ext cx="10271115" cy="4136293"/>
            <a:chOff x="7335520" y="2502799"/>
            <a:chExt cx="2926080" cy="32308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A390FDB-0493-4495-B629-925B59AF3917}"/>
                </a:ext>
              </a:extLst>
            </p:cNvPr>
            <p:cNvSpPr/>
            <p:nvPr/>
          </p:nvSpPr>
          <p:spPr>
            <a:xfrm>
              <a:off x="7335520" y="2502799"/>
              <a:ext cx="2926080" cy="323088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893457-EEFD-425E-B47E-4D439EFD1DAD}"/>
                </a:ext>
              </a:extLst>
            </p:cNvPr>
            <p:cNvSpPr/>
            <p:nvPr/>
          </p:nvSpPr>
          <p:spPr>
            <a:xfrm>
              <a:off x="7532485" y="2560935"/>
              <a:ext cx="1443835" cy="4086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Họ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tên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Dương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8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Huy</a:t>
              </a:r>
              <a:r>
                <a: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Phi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4EAE6-81A3-4E59-B7A7-01C0B09D146F}"/>
              </a:ext>
            </a:extLst>
          </p:cNvPr>
          <p:cNvSpPr/>
          <p:nvPr/>
        </p:nvSpPr>
        <p:spPr>
          <a:xfrm>
            <a:off x="375921" y="924560"/>
            <a:ext cx="52379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Giới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Thiệu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Thành</a:t>
            </a:r>
            <a:r>
              <a:rPr lang="en-US" sz="40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4000" b="1" dirty="0" err="1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2"/>
                  </a:fgClr>
                  <a:bgClr>
                    <a:schemeClr val="bg1"/>
                  </a:bgClr>
                </a:pattFill>
              </a:rPr>
              <a:t>Viên</a:t>
            </a:r>
            <a:endParaRPr lang="en-US" sz="4000" b="1" dirty="0">
              <a:ln w="12700">
                <a:solidFill>
                  <a:schemeClr val="tx1"/>
                </a:solidFill>
                <a:prstDash val="solid"/>
              </a:ln>
              <a:pattFill prst="narHorz">
                <a:fgClr>
                  <a:schemeClr val="accent2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668" y="2757874"/>
            <a:ext cx="942954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Chịu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trách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nhiệm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giao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diện</a:t>
            </a:r>
            <a:r>
              <a:rPr lang="en-US" sz="2400" dirty="0">
                <a:ea typeface="Tahoma" panose="020B0604030504040204" pitchFamily="34" charset="0"/>
              </a:rPr>
              <a:t> Form, </a:t>
            </a:r>
            <a:r>
              <a:rPr lang="en-US" sz="2400" dirty="0" err="1">
                <a:ea typeface="Tahoma" panose="020B0604030504040204" pitchFamily="34" charset="0"/>
              </a:rPr>
              <a:t>thiết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kế</a:t>
            </a:r>
            <a:r>
              <a:rPr lang="en-US" sz="2400" dirty="0">
                <a:ea typeface="Tahoma" panose="020B0604030504040204" pitchFamily="34" charset="0"/>
              </a:rPr>
              <a:t> database, </a:t>
            </a:r>
            <a:r>
              <a:rPr lang="en-US" sz="2400" dirty="0" err="1">
                <a:ea typeface="Tahoma" panose="020B0604030504040204" pitchFamily="34" charset="0"/>
              </a:rPr>
              <a:t>viết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báo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cáo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Form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800" u="sng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dirty="0">
                <a:ea typeface="Tahoma" panose="020B0604030504040204" pitchFamily="34" charset="0"/>
              </a:rPr>
              <a:t>Form </a:t>
            </a:r>
            <a:r>
              <a:rPr lang="en-US" sz="2400" dirty="0" err="1">
                <a:ea typeface="Tahoma" panose="020B0604030504040204" pitchFamily="34" charset="0"/>
              </a:rPr>
              <a:t>bàn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r>
              <a:rPr lang="en-US" sz="2400" dirty="0">
                <a:ea typeface="Tahoma" panose="020B0604030504040204" pitchFamily="34" charset="0"/>
              </a:rPr>
              <a:t>- Form chi </a:t>
            </a:r>
            <a:r>
              <a:rPr lang="en-US" sz="2400" dirty="0" err="1">
                <a:ea typeface="Tahoma" panose="020B0604030504040204" pitchFamily="34" charset="0"/>
              </a:rPr>
              <a:t>tiết</a:t>
            </a:r>
            <a:r>
              <a:rPr lang="en-US" sz="2400" dirty="0">
                <a:ea typeface="Tahoma" panose="020B0604030504040204" pitchFamily="34" charset="0"/>
              </a:rPr>
              <a:t> </a:t>
            </a:r>
            <a:r>
              <a:rPr lang="en-US" sz="2400" dirty="0" err="1">
                <a:ea typeface="Tahoma" panose="020B0604030504040204" pitchFamily="34" charset="0"/>
              </a:rPr>
              <a:t>bàn</a:t>
            </a:r>
            <a:r>
              <a:rPr lang="en-US" sz="2400" dirty="0">
                <a:ea typeface="Tahoma" panose="020B0604030504040204" pitchFamily="34" charset="0"/>
              </a:rPr>
              <a:t>.</a:t>
            </a:r>
          </a:p>
          <a:p>
            <a:pPr lvl="1"/>
            <a:endParaRPr lang="en-US" sz="2400" dirty="0">
              <a:ea typeface="Tahom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588" y="1039587"/>
            <a:ext cx="999812" cy="7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30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639883E-9B8D-47E4-BE8B-788D2E060490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1691</Words>
  <Application>Microsoft Office PowerPoint</Application>
  <PresentationFormat>Widescreen</PresentationFormat>
  <Paragraphs>297</Paragraphs>
  <Slides>62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Duc Duy</dc:creator>
  <cp:lastModifiedBy>Hoang Duy</cp:lastModifiedBy>
  <cp:revision>60</cp:revision>
  <dcterms:created xsi:type="dcterms:W3CDTF">2021-08-12T07:16:44Z</dcterms:created>
  <dcterms:modified xsi:type="dcterms:W3CDTF">2021-12-16T09:24:31Z</dcterms:modified>
</cp:coreProperties>
</file>